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9" r:id="rId2"/>
    <p:sldMasterId id="2147483660" r:id="rId3"/>
    <p:sldMasterId id="2147483661" r:id="rId4"/>
    <p:sldMasterId id="2147483662" r:id="rId5"/>
    <p:sldMasterId id="2147483663" r:id="rId6"/>
    <p:sldMasterId id="2147483664" r:id="rId7"/>
    <p:sldMasterId id="2147483665" r:id="rId8"/>
    <p:sldMasterId id="2147483666" r:id="rId9"/>
    <p:sldMasterId id="2147483667" r:id="rId10"/>
    <p:sldMasterId id="2147483668" r:id="rId11"/>
    <p:sldMasterId id="2147483669" r:id="rId12"/>
  </p:sldMasterIdLst>
  <p:notesMasterIdLst>
    <p:notesMasterId r:id="rId26"/>
  </p:notesMasterIdLst>
  <p:handoutMasterIdLst>
    <p:handoutMasterId r:id="rId27"/>
  </p:handoutMasterIdLst>
  <p:sldIdLst>
    <p:sldId id="345" r:id="rId13"/>
    <p:sldId id="407" r:id="rId14"/>
    <p:sldId id="408" r:id="rId15"/>
    <p:sldId id="411" r:id="rId16"/>
    <p:sldId id="414" r:id="rId17"/>
    <p:sldId id="413" r:id="rId18"/>
    <p:sldId id="415" r:id="rId19"/>
    <p:sldId id="416" r:id="rId20"/>
    <p:sldId id="389" r:id="rId21"/>
    <p:sldId id="409" r:id="rId22"/>
    <p:sldId id="412" r:id="rId23"/>
    <p:sldId id="410" r:id="rId24"/>
    <p:sldId id="335" r:id="rId25"/>
  </p:sldIdLst>
  <p:sldSz cx="9144000" cy="5143500" type="screen16x9"/>
  <p:notesSz cx="6858000" cy="9144000"/>
  <p:defaultTextStyle>
    <a:defPPr>
      <a:defRPr lang="en-US"/>
    </a:defPPr>
    <a:lvl1pPr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1pPr>
    <a:lvl2pPr marL="20574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2pPr>
    <a:lvl3pPr marL="41148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3pPr>
    <a:lvl4pPr marL="61722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4pPr>
    <a:lvl5pPr marL="82296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5pPr>
    <a:lvl6pPr marL="102870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6pPr>
    <a:lvl7pPr marL="123444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7pPr>
    <a:lvl8pPr marL="144018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8pPr>
    <a:lvl9pPr marL="164592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5"/>
    <p:restoredTop sz="80273" autoAdjust="0"/>
  </p:normalViewPr>
  <p:slideViewPr>
    <p:cSldViewPr snapToObjects="1">
      <p:cViewPr>
        <p:scale>
          <a:sx n="140" d="100"/>
          <a:sy n="140" d="100"/>
        </p:scale>
        <p:origin x="144" y="8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6DD960-9C92-A94C-8D19-31E99C43284A}" type="datetimeFigureOut">
              <a:rPr lang="en-US" smtClean="0"/>
              <a:t>11/30/16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2DC403-6CB4-FA4D-994A-69D38F832018}" type="slidenum">
              <a:rPr lang="en-US" smtClean="0"/>
              <a:t>‹#›</a:t>
            </a:fld>
            <a:endParaRPr lang="en-US"/>
          </a:p>
        </p:txBody>
      </p:sp>
    </p:spTree>
    <p:extLst>
      <p:ext uri="{BB962C8B-B14F-4D97-AF65-F5344CB8AC3E}">
        <p14:creationId xmlns:p14="http://schemas.microsoft.com/office/powerpoint/2010/main" val="38718692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Rot="1" noChangeAspect="1" noChangeArrowheads="1" noTextEdit="1"/>
          </p:cNvSpPr>
          <p:nvPr>
            <p:ph type="sldImg"/>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8674"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819721"/>
      </p:ext>
    </p:extLst>
  </p:cSld>
  <p:clrMap bg1="lt1" tx1="dk1" bg2="lt2" tx2="dk2" accent1="accent1" accent2="accent2" accent3="accent3" accent4="accent4" accent5="accent5" accent6="accent6" hlink="hlink" folHlink="folHlink"/>
  <p:hf hdr="0" ftr="0" dt="0"/>
  <p:notesStyle>
    <a:lvl1pPr algn="l" rtl="0" fontAlgn="base">
      <a:spcBef>
        <a:spcPct val="0"/>
      </a:spcBef>
      <a:spcAft>
        <a:spcPct val="0"/>
      </a:spcAft>
      <a:defRPr sz="500" kern="1200">
        <a:solidFill>
          <a:schemeClr val="tx1"/>
        </a:solidFill>
        <a:latin typeface="Gill Sans" charset="0"/>
        <a:ea typeface="ＭＳ Ｐゴシック" charset="0"/>
        <a:cs typeface="+mn-cs"/>
      </a:defRPr>
    </a:lvl1pPr>
    <a:lvl2pPr marL="205740" algn="l" rtl="0" fontAlgn="base">
      <a:spcBef>
        <a:spcPct val="0"/>
      </a:spcBef>
      <a:spcAft>
        <a:spcPct val="0"/>
      </a:spcAft>
      <a:defRPr sz="500" kern="1200">
        <a:solidFill>
          <a:schemeClr val="tx1"/>
        </a:solidFill>
        <a:latin typeface="Gill Sans" charset="0"/>
        <a:ea typeface="ＭＳ Ｐゴシック" charset="0"/>
        <a:cs typeface="+mn-cs"/>
      </a:defRPr>
    </a:lvl2pPr>
    <a:lvl3pPr marL="411480" algn="l" rtl="0" fontAlgn="base">
      <a:spcBef>
        <a:spcPct val="0"/>
      </a:spcBef>
      <a:spcAft>
        <a:spcPct val="0"/>
      </a:spcAft>
      <a:defRPr sz="500" kern="1200">
        <a:solidFill>
          <a:schemeClr val="tx1"/>
        </a:solidFill>
        <a:latin typeface="Gill Sans" charset="0"/>
        <a:ea typeface="ＭＳ Ｐゴシック" charset="0"/>
        <a:cs typeface="+mn-cs"/>
      </a:defRPr>
    </a:lvl3pPr>
    <a:lvl4pPr marL="617220" algn="l" rtl="0" fontAlgn="base">
      <a:spcBef>
        <a:spcPct val="0"/>
      </a:spcBef>
      <a:spcAft>
        <a:spcPct val="0"/>
      </a:spcAft>
      <a:defRPr sz="500" kern="1200">
        <a:solidFill>
          <a:schemeClr val="tx1"/>
        </a:solidFill>
        <a:latin typeface="Gill Sans" charset="0"/>
        <a:ea typeface="ＭＳ Ｐゴシック" charset="0"/>
        <a:cs typeface="+mn-cs"/>
      </a:defRPr>
    </a:lvl4pPr>
    <a:lvl5pPr marL="822960" algn="l" rtl="0" fontAlgn="base">
      <a:spcBef>
        <a:spcPct val="0"/>
      </a:spcBef>
      <a:spcAft>
        <a:spcPct val="0"/>
      </a:spcAft>
      <a:defRPr sz="500" kern="1200">
        <a:solidFill>
          <a:schemeClr val="tx1"/>
        </a:solidFill>
        <a:latin typeface="Gill Sans" charset="0"/>
        <a:ea typeface="ＭＳ Ｐゴシック" charset="0"/>
        <a:cs typeface="+mn-cs"/>
      </a:defRPr>
    </a:lvl5pPr>
    <a:lvl6pPr marL="1028700" algn="l" defTabSz="205740" rtl="0" eaLnBrk="1" latinLnBrk="0" hangingPunct="1">
      <a:defRPr sz="500" kern="1200">
        <a:solidFill>
          <a:schemeClr val="tx1"/>
        </a:solidFill>
        <a:latin typeface="+mn-lt"/>
        <a:ea typeface="+mn-ea"/>
        <a:cs typeface="+mn-cs"/>
      </a:defRPr>
    </a:lvl6pPr>
    <a:lvl7pPr marL="1234440" algn="l" defTabSz="205740" rtl="0" eaLnBrk="1" latinLnBrk="0" hangingPunct="1">
      <a:defRPr sz="500" kern="1200">
        <a:solidFill>
          <a:schemeClr val="tx1"/>
        </a:solidFill>
        <a:latin typeface="+mn-lt"/>
        <a:ea typeface="+mn-ea"/>
        <a:cs typeface="+mn-cs"/>
      </a:defRPr>
    </a:lvl7pPr>
    <a:lvl8pPr marL="1440180" algn="l" defTabSz="205740" rtl="0" eaLnBrk="1" latinLnBrk="0" hangingPunct="1">
      <a:defRPr sz="500" kern="1200">
        <a:solidFill>
          <a:schemeClr val="tx1"/>
        </a:solidFill>
        <a:latin typeface="+mn-lt"/>
        <a:ea typeface="+mn-ea"/>
        <a:cs typeface="+mn-cs"/>
      </a:defRPr>
    </a:lvl8pPr>
    <a:lvl9pPr marL="1645920" algn="l" defTabSz="205740"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8255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9835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404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26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252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48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89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577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099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31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408821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6646601"/>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98885260"/>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871430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54788261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5096" y="2886790"/>
            <a:ext cx="4109799" cy="213955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3475" y="2886790"/>
            <a:ext cx="4110514" cy="213955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381587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1391530"/>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4312846"/>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787365"/>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040878970"/>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68708839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74825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262" y="485775"/>
            <a:ext cx="2092404" cy="41683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334" y="485775"/>
            <a:ext cx="6209348" cy="41683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7040190"/>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4446" y="1836659"/>
            <a:ext cx="2075974" cy="318968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5096" y="1836659"/>
            <a:ext cx="6160770"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679721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7365500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414100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372365104"/>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7949" y="3610451"/>
            <a:ext cx="3810476" cy="153304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7005" y="3610451"/>
            <a:ext cx="3810476" cy="153304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454968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124108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2904495"/>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97635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013468640"/>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14470916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3241512"/>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1608117"/>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5098" y="1881664"/>
            <a:ext cx="1922383" cy="326183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7949" y="1881664"/>
            <a:ext cx="5698569" cy="32618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0495618"/>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a:prstGeom prst="rect">
            <a:avLst/>
          </a:prstGeom>
        </p:spPr>
        <p:txBody>
          <a:bodyPr vert="horz" lIns="41148" tIns="20574" rIns="41148" bIns="2057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40621323"/>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1249493"/>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a:prstGeom prst="rect">
            <a:avLst/>
          </a:prstGeom>
        </p:spPr>
        <p:txBody>
          <a:bodyPr vert="horz" lIns="41148" tIns="20574" rIns="41148" bIns="20574"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527904741"/>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729385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5675973"/>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Tree>
    <p:extLst>
      <p:ext uri="{BB962C8B-B14F-4D97-AF65-F5344CB8AC3E}">
        <p14:creationId xmlns:p14="http://schemas.microsoft.com/office/powerpoint/2010/main" val="2516886197"/>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74464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69642066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791029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754208973"/>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8152001"/>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
            <a:ext cx="2057400" cy="4389120"/>
          </a:xfrm>
          <a:prstGeom prst="rect">
            <a:avLst/>
          </a:prstGeom>
        </p:spPr>
        <p:txBody>
          <a:bodyPr vert="eaVert"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740"/>
            <a:ext cx="6103620" cy="438912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455251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45000268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5096" y="3515440"/>
            <a:ext cx="4100513" cy="800814"/>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4188" y="3515440"/>
            <a:ext cx="4100513" cy="800814"/>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138596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729962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900376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80568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38934763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2221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157243381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048914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2722484"/>
            <a:ext cx="2068830" cy="15937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5096" y="2722484"/>
            <a:ext cx="6138624" cy="15937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56483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8225267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09690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19398266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335" y="1085850"/>
            <a:ext cx="4150519"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433" y="1085850"/>
            <a:ext cx="4151233"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846307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266830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998408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9978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67856537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27784893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4385378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599158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262" y="485775"/>
            <a:ext cx="2092404" cy="41683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334" y="485775"/>
            <a:ext cx="6209348" cy="41683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239760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a:prstGeom prst="rect">
            <a:avLst/>
          </a:prstGeom>
        </p:spPr>
        <p:txBody>
          <a:bodyPr vert="horz" lIns="41148" tIns="20574" rIns="41148" bIns="2057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8446612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2455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a:prstGeom prst="rect">
            <a:avLst/>
          </a:prstGeom>
        </p:spPr>
        <p:txBody>
          <a:bodyPr vert="horz" lIns="41148" tIns="20574" rIns="41148" bIns="20574"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7343555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493911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985453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Tree>
    <p:extLst>
      <p:ext uri="{BB962C8B-B14F-4D97-AF65-F5344CB8AC3E}">
        <p14:creationId xmlns:p14="http://schemas.microsoft.com/office/powerpoint/2010/main" val="32172984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335" y="1085850"/>
            <a:ext cx="4150519"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433" y="1085850"/>
            <a:ext cx="4151233"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645725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7501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60502103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45942227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627887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
            <a:ext cx="2057400" cy="4389120"/>
          </a:xfrm>
          <a:prstGeom prst="rect">
            <a:avLst/>
          </a:prstGeom>
        </p:spPr>
        <p:txBody>
          <a:bodyPr vert="eaVert"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740"/>
            <a:ext cx="6103620" cy="438912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541031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1240557"/>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154474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4262856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335" y="1085850"/>
            <a:ext cx="4150519"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433" y="1085850"/>
            <a:ext cx="4151233"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572273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847494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43576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141055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800463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51489646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28785292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424117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262" y="485775"/>
            <a:ext cx="2092404" cy="41683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334" y="485775"/>
            <a:ext cx="6209348" cy="41683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220251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741935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357692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141739260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2954" y="3523297"/>
            <a:ext cx="4065508" cy="760810"/>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7042" y="3523297"/>
            <a:ext cx="4065508" cy="760810"/>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094172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7595039"/>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340002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665740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0357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708260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23405818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315399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23008" y="2728912"/>
            <a:ext cx="2049542" cy="155519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2954" y="2728912"/>
            <a:ext cx="6081475" cy="155519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339461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a:prstGeom prst="rect">
            <a:avLst/>
          </a:prstGeom>
        </p:spPr>
        <p:txBody>
          <a:bodyPr vert="horz" lIns="41148" tIns="20574" rIns="41148" bIns="2057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4126047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80781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a:prstGeom prst="rect">
            <a:avLst/>
          </a:prstGeom>
        </p:spPr>
        <p:txBody>
          <a:bodyPr vert="horz" lIns="41148" tIns="20574" rIns="41148" bIns="20574"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16401982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306283"/>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2554422"/>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397476"/>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Tree>
    <p:extLst>
      <p:ext uri="{BB962C8B-B14F-4D97-AF65-F5344CB8AC3E}">
        <p14:creationId xmlns:p14="http://schemas.microsoft.com/office/powerpoint/2010/main" val="378517810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3212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30900763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48795220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385741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
            <a:ext cx="2057400" cy="4389120"/>
          </a:xfrm>
          <a:prstGeom prst="rect">
            <a:avLst/>
          </a:prstGeom>
        </p:spPr>
        <p:txBody>
          <a:bodyPr vert="eaVert"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740"/>
            <a:ext cx="6103620" cy="438912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315172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6669852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127735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9926802"/>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13775702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340960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8149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0570310"/>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09110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1033507876"/>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408817070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6421503"/>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976" y="480060"/>
            <a:ext cx="2093119" cy="4114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8620" y="480060"/>
            <a:ext cx="6210776" cy="411480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8538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0804609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708797780"/>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341866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12882327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1052181"/>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567901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1736869"/>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05301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43334517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484788472"/>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76751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015" y="1200150"/>
            <a:ext cx="2173129" cy="3766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6452235" cy="376690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6962728"/>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7.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8.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3.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3.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4.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1.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6.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389335" y="485775"/>
            <a:ext cx="8370332" cy="50863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
        <p:nvSpPr>
          <p:cNvPr id="1026" name="Rectangle 2"/>
          <p:cNvSpPr>
            <a:spLocks noGrp="1" noChangeArrowheads="1"/>
          </p:cNvSpPr>
          <p:nvPr>
            <p:ph type="body" idx="1"/>
          </p:nvPr>
        </p:nvSpPr>
        <p:spPr bwMode="auto">
          <a:xfrm>
            <a:off x="389335" y="1085850"/>
            <a:ext cx="8370332" cy="3568303"/>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p:hf sldNum="0" hdr="0" dt="0"/>
  <p:txStyles>
    <p:titleStyle>
      <a:lvl1pPr algn="l" rtl="0" fontAlgn="base">
        <a:lnSpc>
          <a:spcPct val="90000"/>
        </a:lnSpc>
        <a:spcBef>
          <a:spcPct val="0"/>
        </a:spcBef>
        <a:spcAft>
          <a:spcPct val="0"/>
        </a:spcAft>
        <a:defRPr sz="32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bwMode="auto">
          <a:xfrm>
            <a:off x="780098" y="1836659"/>
            <a:ext cx="8290322" cy="1050131"/>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Bold" charset="0"/>
              </a:rPr>
              <a:t>Click to edit Master title style</a:t>
            </a:r>
          </a:p>
        </p:txBody>
      </p:sp>
      <p:sp>
        <p:nvSpPr>
          <p:cNvPr id="20482" name="Rectangle 2"/>
          <p:cNvSpPr>
            <a:spLocks noGrp="1" noChangeArrowheads="1"/>
          </p:cNvSpPr>
          <p:nvPr>
            <p:ph type="body" idx="1"/>
          </p:nvPr>
        </p:nvSpPr>
        <p:spPr bwMode="auto">
          <a:xfrm>
            <a:off x="765096" y="2886790"/>
            <a:ext cx="8288893" cy="2139553"/>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ransition/>
  <p:hf sldNum="0" hdr="0" dt="0"/>
  <p:txStyles>
    <p:titleStyle>
      <a:lvl1pPr algn="l" rtl="0" fontAlgn="base">
        <a:lnSpc>
          <a:spcPct val="90000"/>
        </a:lnSpc>
        <a:spcBef>
          <a:spcPct val="0"/>
        </a:spcBef>
        <a:spcAft>
          <a:spcPct val="0"/>
        </a:spcAft>
        <a:defRPr sz="2800">
          <a:solidFill>
            <a:srgbClr val="FFFFFF"/>
          </a:solidFill>
          <a:latin typeface="+mj-lt"/>
          <a:ea typeface="+mj-ea"/>
          <a:cs typeface="+mj-cs"/>
          <a:sym typeface="Arial Bold" charset="0"/>
        </a:defRPr>
      </a:lvl1pPr>
      <a:lvl2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2pPr>
      <a:lvl3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3pPr>
      <a:lvl4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4pPr>
      <a:lvl5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5pPr>
      <a:lvl6pPr marL="20574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6pPr>
      <a:lvl7pPr marL="41148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7pPr>
      <a:lvl8pPr marL="61722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8pPr>
      <a:lvl9pPr marL="82296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9pPr>
    </p:titleStyle>
    <p:bodyStyle>
      <a:lvl1pPr algn="l" rtl="0" fontAlgn="base">
        <a:lnSpc>
          <a:spcPct val="90000"/>
        </a:lnSpc>
        <a:spcBef>
          <a:spcPct val="0"/>
        </a:spcBef>
        <a:spcAft>
          <a:spcPct val="0"/>
        </a:spcAft>
        <a:defRPr sz="2300">
          <a:solidFill>
            <a:srgbClr val="FFFFFF"/>
          </a:solidFill>
          <a:latin typeface="+mn-lt"/>
          <a:ea typeface="+mn-ea"/>
          <a:cs typeface="+mn-cs"/>
          <a:sym typeface="Arial" charset="0"/>
        </a:defRPr>
      </a:lvl1pPr>
      <a:lvl2pPr marL="348615" algn="ctr" rtl="0" fontAlgn="base">
        <a:lnSpc>
          <a:spcPct val="90000"/>
        </a:lnSpc>
        <a:spcBef>
          <a:spcPts val="495"/>
        </a:spcBef>
        <a:spcAft>
          <a:spcPct val="0"/>
        </a:spcAft>
        <a:defRPr sz="1900">
          <a:solidFill>
            <a:srgbClr val="FFFFFF"/>
          </a:solidFill>
          <a:latin typeface="+mn-lt"/>
          <a:ea typeface="+mn-ea"/>
          <a:cs typeface="+mn-cs"/>
          <a:sym typeface="Arial" charset="0"/>
        </a:defRPr>
      </a:lvl2pPr>
      <a:lvl3pPr marL="685800" algn="ctr" rtl="0" fontAlgn="base">
        <a:lnSpc>
          <a:spcPct val="90000"/>
        </a:lnSpc>
        <a:spcBef>
          <a:spcPts val="450"/>
        </a:spcBef>
        <a:spcAft>
          <a:spcPct val="0"/>
        </a:spcAft>
        <a:defRPr sz="1600">
          <a:solidFill>
            <a:srgbClr val="FFFFFF"/>
          </a:solidFill>
          <a:latin typeface="+mn-lt"/>
          <a:ea typeface="+mn-ea"/>
          <a:cs typeface="+mn-cs"/>
          <a:sym typeface="Arial" charset="0"/>
        </a:defRPr>
      </a:lvl3pPr>
      <a:lvl4pPr marL="1022985" algn="ctr" rtl="0" fontAlgn="base">
        <a:lnSpc>
          <a:spcPct val="90000"/>
        </a:lnSpc>
        <a:spcBef>
          <a:spcPts val="315"/>
        </a:spcBef>
        <a:spcAft>
          <a:spcPct val="0"/>
        </a:spcAft>
        <a:defRPr sz="1300">
          <a:solidFill>
            <a:srgbClr val="FFFFFF"/>
          </a:solidFill>
          <a:latin typeface="+mn-lt"/>
          <a:ea typeface="+mn-ea"/>
          <a:cs typeface="+mn-cs"/>
          <a:sym typeface="Arial" charset="0"/>
        </a:defRPr>
      </a:lvl4pPr>
      <a:lvl5pPr marL="1371600" algn="ctr" rtl="0" fontAlgn="base">
        <a:lnSpc>
          <a:spcPct val="90000"/>
        </a:lnSpc>
        <a:spcBef>
          <a:spcPts val="315"/>
        </a:spcBef>
        <a:spcAft>
          <a:spcPct val="0"/>
        </a:spcAft>
        <a:defRPr sz="1300">
          <a:solidFill>
            <a:srgbClr val="FFFFFF"/>
          </a:solidFill>
          <a:latin typeface="+mn-lt"/>
          <a:ea typeface="+mn-ea"/>
          <a:cs typeface="+mn-cs"/>
          <a:sym typeface="Arial" charset="0"/>
        </a:defRPr>
      </a:lvl5pPr>
      <a:lvl6pPr marL="1577340" algn="ctr" rtl="0" fontAlgn="base">
        <a:lnSpc>
          <a:spcPct val="90000"/>
        </a:lnSpc>
        <a:spcBef>
          <a:spcPts val="315"/>
        </a:spcBef>
        <a:spcAft>
          <a:spcPct val="0"/>
        </a:spcAft>
        <a:defRPr sz="1300">
          <a:solidFill>
            <a:srgbClr val="FFFFFF"/>
          </a:solidFill>
          <a:latin typeface="+mn-lt"/>
          <a:ea typeface="+mn-ea"/>
          <a:cs typeface="+mn-cs"/>
          <a:sym typeface="Arial" charset="0"/>
        </a:defRPr>
      </a:lvl6pPr>
      <a:lvl7pPr marL="1783080" algn="ctr" rtl="0" fontAlgn="base">
        <a:lnSpc>
          <a:spcPct val="90000"/>
        </a:lnSpc>
        <a:spcBef>
          <a:spcPts val="315"/>
        </a:spcBef>
        <a:spcAft>
          <a:spcPct val="0"/>
        </a:spcAft>
        <a:defRPr sz="1300">
          <a:solidFill>
            <a:srgbClr val="FFFFFF"/>
          </a:solidFill>
          <a:latin typeface="+mn-lt"/>
          <a:ea typeface="+mn-ea"/>
          <a:cs typeface="+mn-cs"/>
          <a:sym typeface="Arial" charset="0"/>
        </a:defRPr>
      </a:lvl7pPr>
      <a:lvl8pPr marL="1988820" algn="ctr" rtl="0" fontAlgn="base">
        <a:lnSpc>
          <a:spcPct val="90000"/>
        </a:lnSpc>
        <a:spcBef>
          <a:spcPts val="315"/>
        </a:spcBef>
        <a:spcAft>
          <a:spcPct val="0"/>
        </a:spcAft>
        <a:defRPr sz="1300">
          <a:solidFill>
            <a:srgbClr val="FFFFFF"/>
          </a:solidFill>
          <a:latin typeface="+mn-lt"/>
          <a:ea typeface="+mn-ea"/>
          <a:cs typeface="+mn-cs"/>
          <a:sym typeface="Arial" charset="0"/>
        </a:defRPr>
      </a:lvl8pPr>
      <a:lvl9pPr marL="2194560" algn="ctr" rtl="0" fontAlgn="base">
        <a:lnSpc>
          <a:spcPct val="90000"/>
        </a:lnSpc>
        <a:spcBef>
          <a:spcPts val="315"/>
        </a:spcBef>
        <a:spcAft>
          <a:spcPct val="0"/>
        </a:spcAft>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727948" y="1881663"/>
            <a:ext cx="7689533" cy="172878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Sketch Gothic Light" charset="0"/>
              </a:rPr>
              <a:t>Click to edit Master title style</a:t>
            </a:r>
          </a:p>
        </p:txBody>
      </p:sp>
      <p:sp>
        <p:nvSpPr>
          <p:cNvPr id="21506" name="Rectangle 2"/>
          <p:cNvSpPr>
            <a:spLocks noGrp="1" noChangeArrowheads="1"/>
          </p:cNvSpPr>
          <p:nvPr>
            <p:ph type="body" idx="1"/>
          </p:nvPr>
        </p:nvSpPr>
        <p:spPr bwMode="auto">
          <a:xfrm>
            <a:off x="727948" y="3610451"/>
            <a:ext cx="7689533" cy="1533049"/>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ransition/>
  <p:hf sldNum="0" hdr="0" dt="0"/>
  <p:txStyles>
    <p:titleStyle>
      <a:lvl1pPr algn="l" rtl="0" fontAlgn="base">
        <a:lnSpc>
          <a:spcPct val="90000"/>
        </a:lnSpc>
        <a:spcBef>
          <a:spcPct val="0"/>
        </a:spcBef>
        <a:spcAft>
          <a:spcPct val="0"/>
        </a:spcAft>
        <a:defRPr sz="5300">
          <a:solidFill>
            <a:srgbClr val="FFFFFF"/>
          </a:solidFill>
          <a:latin typeface="+mj-lt"/>
          <a:ea typeface="+mj-ea"/>
          <a:cs typeface="+mj-cs"/>
          <a:sym typeface="Sketch Gothic Light" charset="0"/>
        </a:defRPr>
      </a:lvl1pPr>
      <a:lvl2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2pPr>
      <a:lvl3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3pPr>
      <a:lvl4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4pPr>
      <a:lvl5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5pPr>
      <a:lvl6pPr marL="20574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6pPr>
      <a:lvl7pPr marL="41148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7pPr>
      <a:lvl8pPr marL="61722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8pPr>
      <a:lvl9pPr marL="82296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9pPr>
    </p:titleStyle>
    <p:bodyStyle>
      <a:lvl1pPr algn="l" rtl="0" fontAlgn="base">
        <a:lnSpc>
          <a:spcPct val="90000"/>
        </a:lnSpc>
        <a:spcBef>
          <a:spcPct val="0"/>
        </a:spcBef>
        <a:spcAft>
          <a:spcPct val="0"/>
        </a:spcAft>
        <a:defRPr sz="2700">
          <a:solidFill>
            <a:srgbClr val="FFFFFF"/>
          </a:solidFill>
          <a:latin typeface="+mn-lt"/>
          <a:ea typeface="+mn-ea"/>
          <a:cs typeface="+mn-cs"/>
          <a:sym typeface="Sketch Gothic Light" charset="0"/>
        </a:defRPr>
      </a:lvl1pPr>
      <a:lvl2pPr marL="348615" algn="ctr" rtl="0" fontAlgn="base">
        <a:lnSpc>
          <a:spcPct val="90000"/>
        </a:lnSpc>
        <a:spcBef>
          <a:spcPts val="495"/>
        </a:spcBef>
        <a:spcAft>
          <a:spcPct val="0"/>
        </a:spcAft>
        <a:defRPr sz="2300">
          <a:solidFill>
            <a:srgbClr val="FFFFFF"/>
          </a:solidFill>
          <a:latin typeface="+mn-lt"/>
          <a:ea typeface="+mn-ea"/>
          <a:cs typeface="+mn-cs"/>
          <a:sym typeface="Sketch Gothic Light" charset="0"/>
        </a:defRPr>
      </a:lvl2pPr>
      <a:lvl3pPr marL="685800" algn="ctr" rtl="0" fontAlgn="base">
        <a:lnSpc>
          <a:spcPct val="90000"/>
        </a:lnSpc>
        <a:spcBef>
          <a:spcPts val="450"/>
        </a:spcBef>
        <a:spcAft>
          <a:spcPct val="0"/>
        </a:spcAft>
        <a:defRPr sz="2000">
          <a:solidFill>
            <a:srgbClr val="FFFFFF"/>
          </a:solidFill>
          <a:latin typeface="+mn-lt"/>
          <a:ea typeface="+mn-ea"/>
          <a:cs typeface="+mn-cs"/>
          <a:sym typeface="Sketch Gothic Light" charset="0"/>
        </a:defRPr>
      </a:lvl3pPr>
      <a:lvl4pPr marL="1022985"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4pPr>
      <a:lvl5pPr marL="137160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5pPr>
      <a:lvl6pPr marL="157734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6pPr>
      <a:lvl7pPr marL="178308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7pPr>
      <a:lvl8pPr marL="198882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8pPr>
      <a:lvl9pPr marL="219456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p:hf sldNum="0" hdr="0" dt="0"/>
  <p:txStyles>
    <p:titleStyle>
      <a:lvl1pPr algn="l" rtl="0" fontAlgn="base">
        <a:lnSpc>
          <a:spcPct val="90000"/>
        </a:lnSpc>
        <a:spcBef>
          <a:spcPct val="0"/>
        </a:spcBef>
        <a:spcAft>
          <a:spcPct val="0"/>
        </a:spcAft>
        <a:defRPr sz="2800">
          <a:solidFill>
            <a:schemeClr val="tx1"/>
          </a:solidFill>
          <a:latin typeface="+mj-lt"/>
          <a:ea typeface="+mj-ea"/>
          <a:cs typeface="+mj-cs"/>
          <a:sym typeface="Arial" charset="0"/>
        </a:defRPr>
      </a:lvl1pPr>
      <a:lvl2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2pPr>
      <a:lvl3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3pPr>
      <a:lvl4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4pPr>
      <a:lvl5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5pPr>
      <a:lvl6pPr marL="20574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6pPr>
      <a:lvl7pPr marL="41148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7pPr>
      <a:lvl8pPr marL="61722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8pPr>
      <a:lvl9pPr marL="82296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chemeClr val="tx1"/>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chemeClr val="tx1"/>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chemeClr val="tx1"/>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771525" y="2722484"/>
            <a:ext cx="8269605" cy="79295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Bold" charset="0"/>
              </a:rPr>
              <a:t>Click to edit Master title style</a:t>
            </a:r>
          </a:p>
        </p:txBody>
      </p:sp>
      <p:sp>
        <p:nvSpPr>
          <p:cNvPr id="12290" name="Rectangle 2"/>
          <p:cNvSpPr>
            <a:spLocks noGrp="1" noChangeArrowheads="1"/>
          </p:cNvSpPr>
          <p:nvPr>
            <p:ph type="body" idx="1"/>
          </p:nvPr>
        </p:nvSpPr>
        <p:spPr bwMode="auto">
          <a:xfrm>
            <a:off x="765096" y="3515440"/>
            <a:ext cx="8269605" cy="800814"/>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ransition/>
  <p:hf sldNum="0" hdr="0" dt="0"/>
  <p:txStyles>
    <p:titleStyle>
      <a:lvl1pPr algn="l" rtl="0" fontAlgn="base">
        <a:lnSpc>
          <a:spcPct val="90000"/>
        </a:lnSpc>
        <a:spcBef>
          <a:spcPct val="0"/>
        </a:spcBef>
        <a:spcAft>
          <a:spcPct val="0"/>
        </a:spcAft>
        <a:defRPr sz="2800">
          <a:solidFill>
            <a:srgbClr val="FFFFFF"/>
          </a:solidFill>
          <a:latin typeface="+mj-lt"/>
          <a:ea typeface="+mj-ea"/>
          <a:cs typeface="+mj-cs"/>
          <a:sym typeface="Arial Bold" charset="0"/>
        </a:defRPr>
      </a:lvl1pPr>
      <a:lvl2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2pPr>
      <a:lvl3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3pPr>
      <a:lvl4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4pPr>
      <a:lvl5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5pPr>
      <a:lvl6pPr marL="20574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6pPr>
      <a:lvl7pPr marL="41148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7pPr>
      <a:lvl8pPr marL="61722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8pPr>
      <a:lvl9pPr marL="82296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9pPr>
    </p:titleStyle>
    <p:bodyStyle>
      <a:lvl1pPr algn="l" rtl="0" fontAlgn="base">
        <a:lnSpc>
          <a:spcPct val="90000"/>
        </a:lnSpc>
        <a:spcBef>
          <a:spcPct val="0"/>
        </a:spcBef>
        <a:spcAft>
          <a:spcPct val="0"/>
        </a:spcAft>
        <a:defRPr sz="2300">
          <a:solidFill>
            <a:srgbClr val="FFFFFF"/>
          </a:solidFill>
          <a:latin typeface="+mn-lt"/>
          <a:ea typeface="+mn-ea"/>
          <a:cs typeface="+mn-cs"/>
          <a:sym typeface="Arial" charset="0"/>
        </a:defRPr>
      </a:lvl1pPr>
      <a:lvl2pPr marL="348615" algn="ctr" rtl="0" fontAlgn="base">
        <a:lnSpc>
          <a:spcPct val="90000"/>
        </a:lnSpc>
        <a:spcBef>
          <a:spcPts val="495"/>
        </a:spcBef>
        <a:spcAft>
          <a:spcPct val="0"/>
        </a:spcAft>
        <a:defRPr sz="1900">
          <a:solidFill>
            <a:srgbClr val="FFFFFF"/>
          </a:solidFill>
          <a:latin typeface="+mn-lt"/>
          <a:ea typeface="+mn-ea"/>
          <a:cs typeface="+mn-cs"/>
          <a:sym typeface="Arial" charset="0"/>
        </a:defRPr>
      </a:lvl2pPr>
      <a:lvl3pPr marL="685800" algn="ctr" rtl="0" fontAlgn="base">
        <a:lnSpc>
          <a:spcPct val="90000"/>
        </a:lnSpc>
        <a:spcBef>
          <a:spcPts val="450"/>
        </a:spcBef>
        <a:spcAft>
          <a:spcPct val="0"/>
        </a:spcAft>
        <a:defRPr sz="1600">
          <a:solidFill>
            <a:srgbClr val="FFFFFF"/>
          </a:solidFill>
          <a:latin typeface="+mn-lt"/>
          <a:ea typeface="+mn-ea"/>
          <a:cs typeface="+mn-cs"/>
          <a:sym typeface="Arial" charset="0"/>
        </a:defRPr>
      </a:lvl3pPr>
      <a:lvl4pPr marL="1022985" algn="ctr" rtl="0" fontAlgn="base">
        <a:lnSpc>
          <a:spcPct val="90000"/>
        </a:lnSpc>
        <a:spcBef>
          <a:spcPts val="315"/>
        </a:spcBef>
        <a:spcAft>
          <a:spcPct val="0"/>
        </a:spcAft>
        <a:defRPr sz="1300">
          <a:solidFill>
            <a:srgbClr val="FFFFFF"/>
          </a:solidFill>
          <a:latin typeface="+mn-lt"/>
          <a:ea typeface="+mn-ea"/>
          <a:cs typeface="+mn-cs"/>
          <a:sym typeface="Arial" charset="0"/>
        </a:defRPr>
      </a:lvl4pPr>
      <a:lvl5pPr marL="1371600" algn="ctr" rtl="0" fontAlgn="base">
        <a:lnSpc>
          <a:spcPct val="90000"/>
        </a:lnSpc>
        <a:spcBef>
          <a:spcPts val="315"/>
        </a:spcBef>
        <a:spcAft>
          <a:spcPct val="0"/>
        </a:spcAft>
        <a:defRPr sz="1300">
          <a:solidFill>
            <a:srgbClr val="FFFFFF"/>
          </a:solidFill>
          <a:latin typeface="+mn-lt"/>
          <a:ea typeface="+mn-ea"/>
          <a:cs typeface="+mn-cs"/>
          <a:sym typeface="Arial" charset="0"/>
        </a:defRPr>
      </a:lvl5pPr>
      <a:lvl6pPr marL="1577340" algn="ctr" rtl="0" fontAlgn="base">
        <a:lnSpc>
          <a:spcPct val="90000"/>
        </a:lnSpc>
        <a:spcBef>
          <a:spcPts val="315"/>
        </a:spcBef>
        <a:spcAft>
          <a:spcPct val="0"/>
        </a:spcAft>
        <a:defRPr sz="1300">
          <a:solidFill>
            <a:srgbClr val="FFFFFF"/>
          </a:solidFill>
          <a:latin typeface="+mn-lt"/>
          <a:ea typeface="+mn-ea"/>
          <a:cs typeface="+mn-cs"/>
          <a:sym typeface="Arial" charset="0"/>
        </a:defRPr>
      </a:lvl6pPr>
      <a:lvl7pPr marL="1783080" algn="ctr" rtl="0" fontAlgn="base">
        <a:lnSpc>
          <a:spcPct val="90000"/>
        </a:lnSpc>
        <a:spcBef>
          <a:spcPts val="315"/>
        </a:spcBef>
        <a:spcAft>
          <a:spcPct val="0"/>
        </a:spcAft>
        <a:defRPr sz="1300">
          <a:solidFill>
            <a:srgbClr val="FFFFFF"/>
          </a:solidFill>
          <a:latin typeface="+mn-lt"/>
          <a:ea typeface="+mn-ea"/>
          <a:cs typeface="+mn-cs"/>
          <a:sym typeface="Arial" charset="0"/>
        </a:defRPr>
      </a:lvl7pPr>
      <a:lvl8pPr marL="1988820" algn="ctr" rtl="0" fontAlgn="base">
        <a:lnSpc>
          <a:spcPct val="90000"/>
        </a:lnSpc>
        <a:spcBef>
          <a:spcPts val="315"/>
        </a:spcBef>
        <a:spcAft>
          <a:spcPct val="0"/>
        </a:spcAft>
        <a:defRPr sz="1300">
          <a:solidFill>
            <a:srgbClr val="FFFFFF"/>
          </a:solidFill>
          <a:latin typeface="+mn-lt"/>
          <a:ea typeface="+mn-ea"/>
          <a:cs typeface="+mn-cs"/>
          <a:sym typeface="Arial" charset="0"/>
        </a:defRPr>
      </a:lvl8pPr>
      <a:lvl9pPr marL="2194560" algn="ctr" rtl="0" fontAlgn="base">
        <a:lnSpc>
          <a:spcPct val="90000"/>
        </a:lnSpc>
        <a:spcBef>
          <a:spcPts val="315"/>
        </a:spcBef>
        <a:spcAft>
          <a:spcPct val="0"/>
        </a:spcAft>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389335" y="485775"/>
            <a:ext cx="8370332" cy="91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
        <p:nvSpPr>
          <p:cNvPr id="13314" name="Rectangle 2"/>
          <p:cNvSpPr>
            <a:spLocks noGrp="1" noChangeArrowheads="1"/>
          </p:cNvSpPr>
          <p:nvPr>
            <p:ph type="body" idx="1"/>
          </p:nvPr>
        </p:nvSpPr>
        <p:spPr bwMode="auto">
          <a:xfrm>
            <a:off x="389335" y="1085850"/>
            <a:ext cx="8370332" cy="3568303"/>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ransition/>
  <p:hf sldNum="0" hdr="0" dt="0"/>
  <p:txStyles>
    <p:titleStyle>
      <a:lvl1pPr algn="l" rtl="0" fontAlgn="base">
        <a:lnSpc>
          <a:spcPct val="90000"/>
        </a:lnSpc>
        <a:spcBef>
          <a:spcPct val="0"/>
        </a:spcBef>
        <a:spcAft>
          <a:spcPct val="0"/>
        </a:spcAft>
        <a:defRPr sz="49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5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0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sldNum="0" hdr="0" dt="0"/>
  <p:txStyles>
    <p:titleStyle>
      <a:lvl1pPr algn="l" rtl="0" fontAlgn="base">
        <a:lnSpc>
          <a:spcPct val="90000"/>
        </a:lnSpc>
        <a:spcBef>
          <a:spcPct val="0"/>
        </a:spcBef>
        <a:spcAft>
          <a:spcPct val="0"/>
        </a:spcAft>
        <a:defRPr sz="2800">
          <a:solidFill>
            <a:schemeClr val="tx1"/>
          </a:solidFill>
          <a:latin typeface="+mj-lt"/>
          <a:ea typeface="+mj-ea"/>
          <a:cs typeface="+mj-cs"/>
          <a:sym typeface="Arial" charset="0"/>
        </a:defRPr>
      </a:lvl1pPr>
      <a:lvl2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2pPr>
      <a:lvl3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3pPr>
      <a:lvl4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4pPr>
      <a:lvl5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5pPr>
      <a:lvl6pPr marL="20574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6pPr>
      <a:lvl7pPr marL="41148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7pPr>
      <a:lvl8pPr marL="61722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8pPr>
      <a:lvl9pPr marL="82296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chemeClr val="tx1"/>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chemeClr val="tx1"/>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chemeClr val="tx1"/>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bwMode="auto">
          <a:xfrm>
            <a:off x="389335" y="485775"/>
            <a:ext cx="8370332" cy="91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
        <p:nvSpPr>
          <p:cNvPr id="15362" name="Rectangle 2"/>
          <p:cNvSpPr>
            <a:spLocks noGrp="1" noChangeArrowheads="1"/>
          </p:cNvSpPr>
          <p:nvPr>
            <p:ph type="body" idx="1"/>
          </p:nvPr>
        </p:nvSpPr>
        <p:spPr bwMode="auto">
          <a:xfrm>
            <a:off x="389335" y="1085850"/>
            <a:ext cx="8370332" cy="3568303"/>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ransition/>
  <p:hf sldNum="0" hdr="0" dt="0"/>
  <p:txStyles>
    <p:titleStyle>
      <a:lvl1pPr algn="l" rtl="0" fontAlgn="base">
        <a:lnSpc>
          <a:spcPct val="90000"/>
        </a:lnSpc>
        <a:spcBef>
          <a:spcPct val="0"/>
        </a:spcBef>
        <a:spcAft>
          <a:spcPct val="0"/>
        </a:spcAft>
        <a:defRPr sz="49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5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0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bwMode="auto">
          <a:xfrm>
            <a:off x="779383" y="2728913"/>
            <a:ext cx="8193167" cy="79438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Bold" charset="0"/>
              </a:rPr>
              <a:t>Click to edit Master title style</a:t>
            </a:r>
          </a:p>
        </p:txBody>
      </p:sp>
      <p:sp>
        <p:nvSpPr>
          <p:cNvPr id="16386" name="Rectangle 2"/>
          <p:cNvSpPr>
            <a:spLocks noGrp="1" noChangeArrowheads="1"/>
          </p:cNvSpPr>
          <p:nvPr>
            <p:ph type="body" idx="1"/>
          </p:nvPr>
        </p:nvSpPr>
        <p:spPr bwMode="auto">
          <a:xfrm>
            <a:off x="772954" y="3523297"/>
            <a:ext cx="8199596" cy="76081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ransition/>
  <p:hf sldNum="0" hdr="0" dt="0"/>
  <p:txStyles>
    <p:titleStyle>
      <a:lvl1pPr algn="l" rtl="0" fontAlgn="base">
        <a:lnSpc>
          <a:spcPct val="90000"/>
        </a:lnSpc>
        <a:spcBef>
          <a:spcPct val="0"/>
        </a:spcBef>
        <a:spcAft>
          <a:spcPct val="0"/>
        </a:spcAft>
        <a:defRPr sz="2800">
          <a:solidFill>
            <a:srgbClr val="FFFFFF"/>
          </a:solidFill>
          <a:latin typeface="+mj-lt"/>
          <a:ea typeface="+mj-ea"/>
          <a:cs typeface="+mj-cs"/>
          <a:sym typeface="Arial Bold" charset="0"/>
        </a:defRPr>
      </a:lvl1pPr>
      <a:lvl2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2pPr>
      <a:lvl3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3pPr>
      <a:lvl4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4pPr>
      <a:lvl5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5pPr>
      <a:lvl6pPr marL="20574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6pPr>
      <a:lvl7pPr marL="41148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7pPr>
      <a:lvl8pPr marL="61722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8pPr>
      <a:lvl9pPr marL="82296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9pPr>
    </p:titleStyle>
    <p:bodyStyle>
      <a:lvl1pPr algn="l" rtl="0" fontAlgn="base">
        <a:lnSpc>
          <a:spcPct val="90000"/>
        </a:lnSpc>
        <a:spcBef>
          <a:spcPct val="0"/>
        </a:spcBef>
        <a:spcAft>
          <a:spcPct val="0"/>
        </a:spcAft>
        <a:defRPr sz="2300">
          <a:solidFill>
            <a:srgbClr val="FFFFFF"/>
          </a:solidFill>
          <a:latin typeface="+mn-lt"/>
          <a:ea typeface="+mn-ea"/>
          <a:cs typeface="+mn-cs"/>
          <a:sym typeface="Arial" charset="0"/>
        </a:defRPr>
      </a:lvl1pPr>
      <a:lvl2pPr marL="348615" algn="ctr" rtl="0" fontAlgn="base">
        <a:lnSpc>
          <a:spcPct val="90000"/>
        </a:lnSpc>
        <a:spcBef>
          <a:spcPts val="495"/>
        </a:spcBef>
        <a:spcAft>
          <a:spcPct val="0"/>
        </a:spcAft>
        <a:defRPr sz="1900">
          <a:solidFill>
            <a:srgbClr val="FFFFFF"/>
          </a:solidFill>
          <a:latin typeface="+mn-lt"/>
          <a:ea typeface="+mn-ea"/>
          <a:cs typeface="+mn-cs"/>
          <a:sym typeface="Arial" charset="0"/>
        </a:defRPr>
      </a:lvl2pPr>
      <a:lvl3pPr marL="685800" algn="ctr" rtl="0" fontAlgn="base">
        <a:lnSpc>
          <a:spcPct val="90000"/>
        </a:lnSpc>
        <a:spcBef>
          <a:spcPts val="450"/>
        </a:spcBef>
        <a:spcAft>
          <a:spcPct val="0"/>
        </a:spcAft>
        <a:defRPr sz="1600">
          <a:solidFill>
            <a:srgbClr val="FFFFFF"/>
          </a:solidFill>
          <a:latin typeface="+mn-lt"/>
          <a:ea typeface="+mn-ea"/>
          <a:cs typeface="+mn-cs"/>
          <a:sym typeface="Arial" charset="0"/>
        </a:defRPr>
      </a:lvl3pPr>
      <a:lvl4pPr marL="1022985" algn="ctr" rtl="0" fontAlgn="base">
        <a:lnSpc>
          <a:spcPct val="90000"/>
        </a:lnSpc>
        <a:spcBef>
          <a:spcPts val="315"/>
        </a:spcBef>
        <a:spcAft>
          <a:spcPct val="0"/>
        </a:spcAft>
        <a:defRPr sz="1300">
          <a:solidFill>
            <a:srgbClr val="FFFFFF"/>
          </a:solidFill>
          <a:latin typeface="+mn-lt"/>
          <a:ea typeface="+mn-ea"/>
          <a:cs typeface="+mn-cs"/>
          <a:sym typeface="Arial" charset="0"/>
        </a:defRPr>
      </a:lvl4pPr>
      <a:lvl5pPr marL="1371600" algn="ctr" rtl="0" fontAlgn="base">
        <a:lnSpc>
          <a:spcPct val="90000"/>
        </a:lnSpc>
        <a:spcBef>
          <a:spcPts val="315"/>
        </a:spcBef>
        <a:spcAft>
          <a:spcPct val="0"/>
        </a:spcAft>
        <a:defRPr sz="1300">
          <a:solidFill>
            <a:srgbClr val="FFFFFF"/>
          </a:solidFill>
          <a:latin typeface="+mn-lt"/>
          <a:ea typeface="+mn-ea"/>
          <a:cs typeface="+mn-cs"/>
          <a:sym typeface="Arial" charset="0"/>
        </a:defRPr>
      </a:lvl5pPr>
      <a:lvl6pPr marL="1577340" algn="ctr" rtl="0" fontAlgn="base">
        <a:lnSpc>
          <a:spcPct val="90000"/>
        </a:lnSpc>
        <a:spcBef>
          <a:spcPts val="315"/>
        </a:spcBef>
        <a:spcAft>
          <a:spcPct val="0"/>
        </a:spcAft>
        <a:defRPr sz="1300">
          <a:solidFill>
            <a:srgbClr val="FFFFFF"/>
          </a:solidFill>
          <a:latin typeface="+mn-lt"/>
          <a:ea typeface="+mn-ea"/>
          <a:cs typeface="+mn-cs"/>
          <a:sym typeface="Arial" charset="0"/>
        </a:defRPr>
      </a:lvl6pPr>
      <a:lvl7pPr marL="1783080" algn="ctr" rtl="0" fontAlgn="base">
        <a:lnSpc>
          <a:spcPct val="90000"/>
        </a:lnSpc>
        <a:spcBef>
          <a:spcPts val="315"/>
        </a:spcBef>
        <a:spcAft>
          <a:spcPct val="0"/>
        </a:spcAft>
        <a:defRPr sz="1300">
          <a:solidFill>
            <a:srgbClr val="FFFFFF"/>
          </a:solidFill>
          <a:latin typeface="+mn-lt"/>
          <a:ea typeface="+mn-ea"/>
          <a:cs typeface="+mn-cs"/>
          <a:sym typeface="Arial" charset="0"/>
        </a:defRPr>
      </a:lvl7pPr>
      <a:lvl8pPr marL="1988820" algn="ctr" rtl="0" fontAlgn="base">
        <a:lnSpc>
          <a:spcPct val="90000"/>
        </a:lnSpc>
        <a:spcBef>
          <a:spcPts val="315"/>
        </a:spcBef>
        <a:spcAft>
          <a:spcPct val="0"/>
        </a:spcAft>
        <a:defRPr sz="1300">
          <a:solidFill>
            <a:srgbClr val="FFFFFF"/>
          </a:solidFill>
          <a:latin typeface="+mn-lt"/>
          <a:ea typeface="+mn-ea"/>
          <a:cs typeface="+mn-cs"/>
          <a:sym typeface="Arial" charset="0"/>
        </a:defRPr>
      </a:lvl8pPr>
      <a:lvl9pPr marL="2194560" algn="ctr" rtl="0" fontAlgn="base">
        <a:lnSpc>
          <a:spcPct val="90000"/>
        </a:lnSpc>
        <a:spcBef>
          <a:spcPts val="315"/>
        </a:spcBef>
        <a:spcAft>
          <a:spcPct val="0"/>
        </a:spcAft>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ransition/>
  <p:hf sldNum="0" hdr="0" dt="0"/>
  <p:txStyles>
    <p:titleStyle>
      <a:lvl1pPr algn="l" rtl="0" fontAlgn="base">
        <a:lnSpc>
          <a:spcPct val="90000"/>
        </a:lnSpc>
        <a:spcBef>
          <a:spcPct val="0"/>
        </a:spcBef>
        <a:spcAft>
          <a:spcPct val="0"/>
        </a:spcAft>
        <a:defRPr sz="2800">
          <a:solidFill>
            <a:srgbClr val="FFFFFF"/>
          </a:solidFill>
          <a:latin typeface="+mj-lt"/>
          <a:ea typeface="+mj-ea"/>
          <a:cs typeface="+mj-cs"/>
          <a:sym typeface="Arial" charset="0"/>
        </a:defRPr>
      </a:lvl1pPr>
      <a:lvl2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2pPr>
      <a:lvl3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3pPr>
      <a:lvl4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4pPr>
      <a:lvl5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5pPr>
      <a:lvl6pPr marL="20574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6pPr>
      <a:lvl7pPr marL="41148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7pPr>
      <a:lvl8pPr marL="61722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8pPr>
      <a:lvl9pPr marL="82296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rgbClr val="FFFFFF"/>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rgbClr val="FFFFFF"/>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rgbClr val="FFFFFF"/>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bwMode="auto">
          <a:xfrm>
            <a:off x="388620" y="480060"/>
            <a:ext cx="8372475" cy="50863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ransition/>
  <p:hf sldNum="0" hdr="0" dt="0"/>
  <p:txStyles>
    <p:titleStyle>
      <a:lvl1pPr algn="l" rtl="0" fontAlgn="base">
        <a:lnSpc>
          <a:spcPct val="90000"/>
        </a:lnSpc>
        <a:spcBef>
          <a:spcPct val="0"/>
        </a:spcBef>
        <a:spcAft>
          <a:spcPct val="0"/>
        </a:spcAft>
        <a:defRPr sz="38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4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2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19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bwMode="auto">
          <a:xfrm>
            <a:off x="777955" y="4389120"/>
            <a:ext cx="8373189" cy="57793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Sketch Gothic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ransition/>
  <p:hf sldNum="0" hdr="0" dt="0"/>
  <p:txStyles>
    <p:titleStyle>
      <a:lvl1pPr algn="l" rtl="0" fontAlgn="base">
        <a:lnSpc>
          <a:spcPct val="90000"/>
        </a:lnSpc>
        <a:spcBef>
          <a:spcPct val="0"/>
        </a:spcBef>
        <a:spcAft>
          <a:spcPct val="0"/>
        </a:spcAft>
        <a:defRPr sz="4300">
          <a:solidFill>
            <a:srgbClr val="FF9933"/>
          </a:solidFill>
          <a:latin typeface="+mj-lt"/>
          <a:ea typeface="+mj-ea"/>
          <a:cs typeface="+mj-cs"/>
          <a:sym typeface="Sketch Gothic Bold" charset="0"/>
        </a:defRPr>
      </a:lvl1pPr>
      <a:lvl2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rgbClr val="FFFFFF"/>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rgbClr val="FFFFFF"/>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rgbClr val="FFFFFF"/>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361950"/>
            <a:ext cx="8502411" cy="4419600"/>
          </a:xfrm>
        </p:spPr>
        <p:txBody>
          <a:bodyPr anchor="ctr">
            <a:normAutofit/>
          </a:bodyPr>
          <a:lstStyle/>
          <a:p>
            <a:pPr marL="0" indent="0" algn="ctr">
              <a:buNone/>
            </a:pPr>
            <a:r>
              <a:rPr lang="en-US" sz="4000" b="1" dirty="0" smtClean="0">
                <a:solidFill>
                  <a:srgbClr val="FFC000"/>
                </a:solidFill>
                <a:latin typeface="Arial" charset="0"/>
                <a:ea typeface="Arial" charset="0"/>
                <a:cs typeface="Arial" charset="0"/>
              </a:rPr>
              <a:t>Linu</a:t>
            </a:r>
            <a:r>
              <a:rPr lang="en-US" sz="4000" b="1" dirty="0" smtClean="0">
                <a:solidFill>
                  <a:srgbClr val="FFC000"/>
                </a:solidFill>
                <a:latin typeface="Arial" charset="0"/>
                <a:ea typeface="Arial" charset="0"/>
                <a:cs typeface="Arial" charset="0"/>
              </a:rPr>
              <a:t>x Architecture </a:t>
            </a:r>
          </a:p>
          <a:p>
            <a:pPr marL="0" indent="0" algn="ctr">
              <a:buNone/>
            </a:pPr>
            <a:r>
              <a:rPr lang="en-US" sz="4000" b="1" dirty="0" smtClean="0">
                <a:solidFill>
                  <a:srgbClr val="FFC000"/>
                </a:solidFill>
                <a:latin typeface="Arial" charset="0"/>
                <a:ea typeface="Arial" charset="0"/>
                <a:cs typeface="Arial" charset="0"/>
              </a:rPr>
              <a:t>In </a:t>
            </a:r>
            <a:r>
              <a:rPr lang="en-US" sz="4000" b="1" dirty="0">
                <a:solidFill>
                  <a:srgbClr val="FFC000"/>
                </a:solidFill>
                <a:latin typeface="Arial" charset="0"/>
                <a:ea typeface="Arial" charset="0"/>
                <a:cs typeface="Arial" charset="0"/>
              </a:rPr>
              <a:t>a Nutshell</a:t>
            </a:r>
            <a:endParaRPr lang="en-US" sz="4000" dirty="0" smtClean="0">
              <a:solidFill>
                <a:srgbClr val="FFC000"/>
              </a:solidFill>
              <a:latin typeface="Arial" charset="0"/>
              <a:ea typeface="Arial" charset="0"/>
              <a:cs typeface="Arial" charset="0"/>
            </a:endParaRPr>
          </a:p>
        </p:txBody>
      </p:sp>
    </p:spTree>
    <p:extLst>
      <p:ext uri="{BB962C8B-B14F-4D97-AF65-F5344CB8AC3E}">
        <p14:creationId xmlns:p14="http://schemas.microsoft.com/office/powerpoint/2010/main" val="12260637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0"/>
            <a:ext cx="8578611" cy="66675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The Linux Kernel – A Simplified Overview</a:t>
            </a:r>
            <a:endParaRPr lang="en-US" sz="2800" dirty="0">
              <a:solidFill>
                <a:srgbClr val="FFC000"/>
              </a:solidFill>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790" y="666750"/>
            <a:ext cx="5872606" cy="4392985"/>
          </a:xfrm>
          <a:prstGeom prst="rect">
            <a:avLst/>
          </a:prstGeom>
        </p:spPr>
      </p:pic>
    </p:spTree>
    <p:extLst>
      <p:ext uri="{BB962C8B-B14F-4D97-AF65-F5344CB8AC3E}">
        <p14:creationId xmlns:p14="http://schemas.microsoft.com/office/powerpoint/2010/main" val="88723432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0"/>
            <a:ext cx="8578611" cy="66675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The divide between </a:t>
            </a:r>
            <a:r>
              <a:rPr lang="en-US" sz="2800" dirty="0" err="1" smtClean="0">
                <a:solidFill>
                  <a:srgbClr val="FFC000"/>
                </a:solidFill>
                <a:latin typeface="Arial" charset="0"/>
                <a:ea typeface="Arial" charset="0"/>
                <a:cs typeface="Arial" charset="0"/>
              </a:rPr>
              <a:t>userland</a:t>
            </a:r>
            <a:r>
              <a:rPr lang="en-US" sz="2800" dirty="0" smtClean="0">
                <a:solidFill>
                  <a:srgbClr val="FFC000"/>
                </a:solidFill>
                <a:latin typeface="Arial" charset="0"/>
                <a:ea typeface="Arial" charset="0"/>
                <a:cs typeface="Arial" charset="0"/>
              </a:rPr>
              <a:t> and the kernel:</a:t>
            </a:r>
            <a:endParaRPr lang="en-US" sz="2800" dirty="0">
              <a:solidFill>
                <a:srgbClr val="FFC000"/>
              </a:solidFill>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731" y="895350"/>
            <a:ext cx="2902723" cy="3762375"/>
          </a:xfrm>
          <a:prstGeom prst="rect">
            <a:avLst/>
          </a:prstGeom>
        </p:spPr>
      </p:pic>
    </p:spTree>
    <p:extLst>
      <p:ext uri="{BB962C8B-B14F-4D97-AF65-F5344CB8AC3E}">
        <p14:creationId xmlns:p14="http://schemas.microsoft.com/office/powerpoint/2010/main" val="118572503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0"/>
            <a:ext cx="8578611" cy="66675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The divide between </a:t>
            </a:r>
            <a:r>
              <a:rPr lang="en-US" sz="2800" dirty="0" err="1" smtClean="0">
                <a:solidFill>
                  <a:srgbClr val="FFC000"/>
                </a:solidFill>
                <a:latin typeface="Arial" charset="0"/>
                <a:ea typeface="Arial" charset="0"/>
                <a:cs typeface="Arial" charset="0"/>
              </a:rPr>
              <a:t>userland</a:t>
            </a:r>
            <a:r>
              <a:rPr lang="en-US" sz="2800" dirty="0" smtClean="0">
                <a:solidFill>
                  <a:srgbClr val="FFC000"/>
                </a:solidFill>
                <a:latin typeface="Arial" charset="0"/>
                <a:ea typeface="Arial" charset="0"/>
                <a:cs typeface="Arial" charset="0"/>
              </a:rPr>
              <a:t> and the kernel:</a:t>
            </a:r>
            <a:endParaRPr lang="en-US" sz="2800" dirty="0">
              <a:solidFill>
                <a:srgbClr val="FFC000"/>
              </a:solidFill>
              <a:latin typeface="Arial" charset="0"/>
              <a:ea typeface="Arial" charset="0"/>
              <a:cs typeface="Arial"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156" y="971550"/>
            <a:ext cx="3641873" cy="3432039"/>
          </a:xfrm>
          <a:prstGeom prst="rect">
            <a:avLst/>
          </a:prstGeom>
        </p:spPr>
      </p:pic>
    </p:spTree>
    <p:extLst>
      <p:ext uri="{BB962C8B-B14F-4D97-AF65-F5344CB8AC3E}">
        <p14:creationId xmlns:p14="http://schemas.microsoft.com/office/powerpoint/2010/main" val="182606974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361950"/>
            <a:ext cx="8502411" cy="4419600"/>
          </a:xfrm>
        </p:spPr>
        <p:txBody>
          <a:bodyPr anchor="ctr">
            <a:normAutofit/>
          </a:bodyPr>
          <a:lstStyle/>
          <a:p>
            <a:pPr marL="0" indent="0" algn="ctr">
              <a:buNone/>
            </a:pPr>
            <a:r>
              <a:rPr lang="en-US" sz="4800" dirty="0" smtClean="0">
                <a:solidFill>
                  <a:srgbClr val="FFC000"/>
                </a:solidFill>
                <a:latin typeface="Arial" charset="0"/>
                <a:ea typeface="Arial" charset="0"/>
                <a:cs typeface="Arial" charset="0"/>
              </a:rPr>
              <a:t>The End</a:t>
            </a:r>
          </a:p>
        </p:txBody>
      </p:sp>
    </p:spTree>
    <p:extLst>
      <p:ext uri="{BB962C8B-B14F-4D97-AF65-F5344CB8AC3E}">
        <p14:creationId xmlns:p14="http://schemas.microsoft.com/office/powerpoint/2010/main" val="16898276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361950"/>
            <a:ext cx="8502411" cy="762000"/>
          </a:xfrm>
        </p:spPr>
        <p:txBody>
          <a:bodyPr anchor="ctr">
            <a:normAutofit/>
          </a:bodyPr>
          <a:lstStyle/>
          <a:p>
            <a:pPr marL="0" indent="0" algn="ctr">
              <a:buNone/>
            </a:pPr>
            <a:r>
              <a:rPr lang="en-US" sz="4000" b="1" dirty="0" smtClean="0">
                <a:solidFill>
                  <a:srgbClr val="FFC000"/>
                </a:solidFill>
                <a:latin typeface="Arial" charset="0"/>
                <a:ea typeface="Arial" charset="0"/>
                <a:cs typeface="Arial" charset="0"/>
              </a:rPr>
              <a:t>Quick Schedule Reminder</a:t>
            </a:r>
            <a:endParaRPr lang="en-US" sz="4000" dirty="0" smtClean="0">
              <a:solidFill>
                <a:srgbClr val="FFC000"/>
              </a:solidFill>
              <a:latin typeface="Arial" charset="0"/>
              <a:ea typeface="Arial" charset="0"/>
              <a:cs typeface="Arial" charset="0"/>
            </a:endParaRPr>
          </a:p>
        </p:txBody>
      </p:sp>
      <p:sp>
        <p:nvSpPr>
          <p:cNvPr id="3" name="Content Placeholder 2"/>
          <p:cNvSpPr txBox="1">
            <a:spLocks/>
          </p:cNvSpPr>
          <p:nvPr/>
        </p:nvSpPr>
        <p:spPr bwMode="auto">
          <a:xfrm>
            <a:off x="228601" y="1123949"/>
            <a:ext cx="8839200" cy="3886201"/>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r>
              <a:rPr lang="en-US" sz="3200" dirty="0" smtClean="0">
                <a:latin typeface="Arial" charset="0"/>
                <a:ea typeface="Arial" charset="0"/>
                <a:cs typeface="Arial" charset="0"/>
              </a:rPr>
              <a:t>Final project and end of year class schedule</a:t>
            </a:r>
            <a:r>
              <a:rPr lang="en-US" sz="3200" b="1" dirty="0" smtClean="0">
                <a:latin typeface="Arial" charset="0"/>
                <a:ea typeface="Arial" charset="0"/>
                <a:cs typeface="Arial" charset="0"/>
              </a:rPr>
              <a:t>:</a:t>
            </a:r>
          </a:p>
          <a:p>
            <a:pPr marL="0" indent="0">
              <a:buNone/>
            </a:pPr>
            <a:endParaRPr lang="en-US" sz="2000" b="1" dirty="0" smtClean="0">
              <a:latin typeface="Arial" charset="0"/>
              <a:ea typeface="Arial" charset="0"/>
              <a:cs typeface="Arial" charset="0"/>
            </a:endParaRPr>
          </a:p>
          <a:p>
            <a:r>
              <a:rPr lang="en-US" sz="2000" dirty="0" smtClean="0">
                <a:latin typeface="Arial" charset="0"/>
                <a:ea typeface="Arial" charset="0"/>
                <a:cs typeface="Arial" charset="0"/>
              </a:rPr>
              <a:t>Nov </a:t>
            </a:r>
            <a:r>
              <a:rPr lang="en-US" sz="2000" dirty="0" smtClean="0">
                <a:latin typeface="Arial" charset="0"/>
                <a:ea typeface="Arial" charset="0"/>
                <a:cs typeface="Arial" charset="0"/>
              </a:rPr>
              <a:t>30</a:t>
            </a:r>
            <a:r>
              <a:rPr lang="en-US" sz="2000" baseline="30000" dirty="0" smtClean="0">
                <a:latin typeface="Arial" charset="0"/>
                <a:ea typeface="Arial" charset="0"/>
                <a:cs typeface="Arial" charset="0"/>
              </a:rPr>
              <a:t>th</a:t>
            </a:r>
            <a:r>
              <a:rPr lang="en-US" sz="2000" dirty="0" smtClean="0">
                <a:latin typeface="Arial" charset="0"/>
                <a:ea typeface="Arial" charset="0"/>
                <a:cs typeface="Arial" charset="0"/>
              </a:rPr>
              <a:t> - Class 14 – “</a:t>
            </a:r>
            <a:r>
              <a:rPr lang="en-US" sz="2000" b="1" dirty="0" smtClean="0">
                <a:latin typeface="Arial" charset="0"/>
                <a:ea typeface="Arial" charset="0"/>
                <a:cs typeface="Arial" charset="0"/>
              </a:rPr>
              <a:t>Linux Architecture</a:t>
            </a:r>
            <a:r>
              <a:rPr lang="en-US" sz="2000" dirty="0" smtClean="0">
                <a:latin typeface="Arial" charset="0"/>
                <a:ea typeface="Arial" charset="0"/>
                <a:cs typeface="Arial" charset="0"/>
              </a:rPr>
              <a:t>”, final project first draft due</a:t>
            </a:r>
          </a:p>
          <a:p>
            <a:r>
              <a:rPr lang="en-US" sz="2000" dirty="0">
                <a:latin typeface="Arial" charset="0"/>
                <a:ea typeface="Arial" charset="0"/>
                <a:cs typeface="Arial" charset="0"/>
              </a:rPr>
              <a:t>Dec 7</a:t>
            </a:r>
            <a:r>
              <a:rPr lang="en-US" sz="2000" baseline="30000" dirty="0">
                <a:latin typeface="Arial" charset="0"/>
                <a:ea typeface="Arial" charset="0"/>
                <a:cs typeface="Arial" charset="0"/>
              </a:rPr>
              <a:t>th </a:t>
            </a:r>
            <a:r>
              <a:rPr lang="en-US" sz="2000" baseline="30000" dirty="0" smtClean="0">
                <a:latin typeface="Arial" charset="0"/>
                <a:ea typeface="Arial" charset="0"/>
                <a:cs typeface="Arial" charset="0"/>
              </a:rPr>
              <a:t> - </a:t>
            </a:r>
            <a:r>
              <a:rPr lang="en-US" sz="2000" dirty="0" smtClean="0">
                <a:latin typeface="Arial" charset="0"/>
                <a:ea typeface="Arial" charset="0"/>
                <a:cs typeface="Arial" charset="0"/>
              </a:rPr>
              <a:t>Class 15 – Final project work session and last draft due</a:t>
            </a:r>
          </a:p>
          <a:p>
            <a:r>
              <a:rPr lang="en-US" sz="2000" dirty="0" smtClean="0">
                <a:latin typeface="Arial" charset="0"/>
                <a:ea typeface="Arial" charset="0"/>
                <a:cs typeface="Arial" charset="0"/>
              </a:rPr>
              <a:t>Dec 14th - Last </a:t>
            </a:r>
            <a:r>
              <a:rPr lang="en-US" sz="2000" dirty="0">
                <a:latin typeface="Arial" charset="0"/>
                <a:ea typeface="Arial" charset="0"/>
                <a:cs typeface="Arial" charset="0"/>
              </a:rPr>
              <a:t>day of finals, no </a:t>
            </a:r>
            <a:r>
              <a:rPr lang="en-US" sz="2000" dirty="0" smtClean="0">
                <a:latin typeface="Arial" charset="0"/>
                <a:ea typeface="Arial" charset="0"/>
                <a:cs typeface="Arial" charset="0"/>
              </a:rPr>
              <a:t>class. Final project due</a:t>
            </a:r>
          </a:p>
        </p:txBody>
      </p:sp>
    </p:spTree>
    <p:extLst>
      <p:ext uri="{BB962C8B-B14F-4D97-AF65-F5344CB8AC3E}">
        <p14:creationId xmlns:p14="http://schemas.microsoft.com/office/powerpoint/2010/main" val="124848949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361950"/>
            <a:ext cx="8502411" cy="4419600"/>
          </a:xfrm>
        </p:spPr>
        <p:txBody>
          <a:bodyPr anchor="ctr">
            <a:normAutofit/>
          </a:bodyPr>
          <a:lstStyle/>
          <a:p>
            <a:pPr marL="0" indent="0" algn="ctr">
              <a:buNone/>
            </a:pPr>
            <a:r>
              <a:rPr lang="en-US" sz="4000" b="1" dirty="0">
                <a:solidFill>
                  <a:srgbClr val="FFC000"/>
                </a:solidFill>
                <a:latin typeface="Arial" charset="0"/>
                <a:ea typeface="Arial" charset="0"/>
                <a:cs typeface="Arial" charset="0"/>
              </a:rPr>
              <a:t>Linux Architecture </a:t>
            </a:r>
          </a:p>
          <a:p>
            <a:pPr marL="0" indent="0" algn="ctr">
              <a:buNone/>
            </a:pPr>
            <a:r>
              <a:rPr lang="en-US" sz="4000" b="1" dirty="0">
                <a:solidFill>
                  <a:srgbClr val="FFC000"/>
                </a:solidFill>
                <a:latin typeface="Arial" charset="0"/>
                <a:ea typeface="Arial" charset="0"/>
                <a:cs typeface="Arial" charset="0"/>
              </a:rPr>
              <a:t>In a Nutshell</a:t>
            </a:r>
            <a:endParaRPr lang="en-US" sz="4000" dirty="0">
              <a:solidFill>
                <a:srgbClr val="FFC000"/>
              </a:solidFill>
              <a:latin typeface="Arial" charset="0"/>
              <a:ea typeface="Arial" charset="0"/>
              <a:cs typeface="Arial" charset="0"/>
            </a:endParaRPr>
          </a:p>
        </p:txBody>
      </p:sp>
    </p:spTree>
    <p:extLst>
      <p:ext uri="{BB962C8B-B14F-4D97-AF65-F5344CB8AC3E}">
        <p14:creationId xmlns:p14="http://schemas.microsoft.com/office/powerpoint/2010/main" val="136966500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0"/>
            <a:ext cx="8578611" cy="66675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The Linux Operating System</a:t>
            </a:r>
            <a:r>
              <a:rPr lang="en-US" sz="2800" dirty="0" smtClean="0">
                <a:solidFill>
                  <a:srgbClr val="FFC000"/>
                </a:solidFill>
                <a:latin typeface="Arial" charset="0"/>
                <a:ea typeface="Arial" charset="0"/>
                <a:cs typeface="Arial" charset="0"/>
              </a:rPr>
              <a:t>:</a:t>
            </a:r>
            <a:endParaRPr lang="en-US" sz="2800" dirty="0">
              <a:solidFill>
                <a:srgbClr val="FFC000"/>
              </a:solidFill>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057" y="971550"/>
            <a:ext cx="3568071" cy="2978150"/>
          </a:xfrm>
          <a:prstGeom prst="rect">
            <a:avLst/>
          </a:prstGeom>
        </p:spPr>
      </p:pic>
    </p:spTree>
    <p:extLst>
      <p:ext uri="{BB962C8B-B14F-4D97-AF65-F5344CB8AC3E}">
        <p14:creationId xmlns:p14="http://schemas.microsoft.com/office/powerpoint/2010/main" val="27324826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0"/>
            <a:ext cx="8578611" cy="66675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The Linux Kernel – What does it do?</a:t>
            </a:r>
            <a:endParaRPr lang="en-US" sz="2800" dirty="0">
              <a:solidFill>
                <a:srgbClr val="FFC000"/>
              </a:solidFill>
              <a:latin typeface="Arial" charset="0"/>
              <a:ea typeface="Arial" charset="0"/>
              <a:cs typeface="Arial" charset="0"/>
            </a:endParaRPr>
          </a:p>
        </p:txBody>
      </p:sp>
      <p:sp>
        <p:nvSpPr>
          <p:cNvPr id="2" name="TextBox 1"/>
          <p:cNvSpPr txBox="1"/>
          <p:nvPr/>
        </p:nvSpPr>
        <p:spPr>
          <a:xfrm>
            <a:off x="2073142" y="1047750"/>
            <a:ext cx="5105902" cy="3323987"/>
          </a:xfrm>
          <a:prstGeom prst="rect">
            <a:avLst/>
          </a:prstGeom>
          <a:noFill/>
        </p:spPr>
        <p:txBody>
          <a:bodyPr wrap="square" rtlCol="0">
            <a:spAutoFit/>
          </a:bodyPr>
          <a:lstStyle/>
          <a:p>
            <a:pPr marL="285750" indent="-285750" algn="l">
              <a:buFont typeface="Arial" charset="0"/>
              <a:buChar char="•"/>
            </a:pPr>
            <a:r>
              <a:rPr lang="en-US" sz="1400" dirty="0" smtClean="0">
                <a:solidFill>
                  <a:schemeClr val="bg1"/>
                </a:solidFill>
                <a:latin typeface="Arial" charset="0"/>
                <a:ea typeface="Arial" charset="0"/>
                <a:cs typeface="Arial" charset="0"/>
              </a:rPr>
              <a:t>Abstracts  the server at a high level</a:t>
            </a:r>
          </a:p>
          <a:p>
            <a:pPr marL="491490" lvl="1" indent="-285750" algn="l">
              <a:buFont typeface="Arial" charset="0"/>
              <a:buChar char="•"/>
            </a:pPr>
            <a:r>
              <a:rPr lang="en-US" sz="1400" dirty="0" smtClean="0">
                <a:solidFill>
                  <a:schemeClr val="bg1"/>
                </a:solidFill>
                <a:latin typeface="Arial" charset="0"/>
                <a:ea typeface="Arial" charset="0"/>
                <a:cs typeface="Arial" charset="0"/>
              </a:rPr>
              <a:t>Does an application need to know what storage path to take or how to address a storage device? Total overkill!</a:t>
            </a:r>
          </a:p>
          <a:p>
            <a:pPr lvl="1" algn="l"/>
            <a:endParaRPr lang="en-US" sz="1400" dirty="0" smtClean="0">
              <a:solidFill>
                <a:schemeClr val="bg1"/>
              </a:solidFill>
              <a:latin typeface="Arial" charset="0"/>
              <a:ea typeface="Arial" charset="0"/>
              <a:cs typeface="Arial" charset="0"/>
            </a:endParaRPr>
          </a:p>
          <a:p>
            <a:pPr marL="285750" indent="-285750" algn="l">
              <a:buFont typeface="Arial" charset="0"/>
              <a:buChar char="•"/>
            </a:pPr>
            <a:r>
              <a:rPr lang="en-US" sz="1400" dirty="0" smtClean="0">
                <a:solidFill>
                  <a:schemeClr val="bg1"/>
                </a:solidFill>
                <a:latin typeface="Arial" charset="0"/>
                <a:ea typeface="Arial" charset="0"/>
                <a:cs typeface="Arial" charset="0"/>
              </a:rPr>
              <a:t>Acts as a resource manager</a:t>
            </a:r>
          </a:p>
          <a:p>
            <a:pPr marL="491490" lvl="1" indent="-285750" algn="l">
              <a:buFont typeface="Arial" charset="0"/>
              <a:buChar char="•"/>
            </a:pPr>
            <a:r>
              <a:rPr lang="en-US" sz="1400" dirty="0" smtClean="0">
                <a:solidFill>
                  <a:schemeClr val="bg1"/>
                </a:solidFill>
                <a:latin typeface="Arial" charset="0"/>
                <a:ea typeface="Arial" charset="0"/>
                <a:cs typeface="Arial" charset="0"/>
              </a:rPr>
              <a:t>Several programs running at the same time all get a fair share of system resources – CPU time, memory, disk IO, etc.</a:t>
            </a:r>
          </a:p>
          <a:p>
            <a:pPr marL="491490" lvl="1" indent="-285750" algn="l">
              <a:buFont typeface="Arial" charset="0"/>
              <a:buChar char="•"/>
            </a:pPr>
            <a:endParaRPr lang="en-US" sz="1400" dirty="0" smtClean="0">
              <a:solidFill>
                <a:schemeClr val="bg1"/>
              </a:solidFill>
              <a:latin typeface="Arial" charset="0"/>
              <a:ea typeface="Arial" charset="0"/>
              <a:cs typeface="Arial" charset="0"/>
            </a:endParaRPr>
          </a:p>
          <a:p>
            <a:pPr marL="285750" indent="-285750" algn="l">
              <a:buFont typeface="Arial" charset="0"/>
              <a:buChar char="•"/>
            </a:pPr>
            <a:r>
              <a:rPr lang="en-US" sz="1400" dirty="0" smtClean="0">
                <a:solidFill>
                  <a:schemeClr val="bg1"/>
                </a:solidFill>
                <a:latin typeface="Arial" charset="0"/>
                <a:ea typeface="Arial" charset="0"/>
                <a:cs typeface="Arial" charset="0"/>
              </a:rPr>
              <a:t>Maintains system integrity</a:t>
            </a:r>
          </a:p>
          <a:p>
            <a:pPr marL="491490" lvl="1" indent="-285750" algn="l">
              <a:buFont typeface="Arial" charset="0"/>
              <a:buChar char="•"/>
            </a:pPr>
            <a:r>
              <a:rPr lang="en-US" sz="1400" dirty="0" smtClean="0">
                <a:solidFill>
                  <a:schemeClr val="bg1"/>
                </a:solidFill>
                <a:latin typeface="Arial" charset="0"/>
                <a:ea typeface="Arial" charset="0"/>
                <a:cs typeface="Arial" charset="0"/>
              </a:rPr>
              <a:t>Does this software need direct access to the system physical memory? Definitely not.</a:t>
            </a:r>
          </a:p>
          <a:p>
            <a:pPr marL="491490" lvl="1" indent="-285750" algn="l">
              <a:buFont typeface="Arial" charset="0"/>
              <a:buChar char="•"/>
            </a:pPr>
            <a:r>
              <a:rPr lang="en-US" sz="1400" dirty="0" smtClean="0">
                <a:solidFill>
                  <a:schemeClr val="bg1"/>
                </a:solidFill>
                <a:latin typeface="Arial" charset="0"/>
                <a:ea typeface="Arial" charset="0"/>
                <a:cs typeface="Arial" charset="0"/>
              </a:rPr>
              <a:t>Is a process running under user A allowed to view the memory contents of a process being run by user B? Definitely not!</a:t>
            </a:r>
          </a:p>
        </p:txBody>
      </p:sp>
    </p:spTree>
    <p:extLst>
      <p:ext uri="{BB962C8B-B14F-4D97-AF65-F5344CB8AC3E}">
        <p14:creationId xmlns:p14="http://schemas.microsoft.com/office/powerpoint/2010/main" val="127812133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0"/>
            <a:ext cx="8578611" cy="66675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Ring system of privilege levels</a:t>
            </a:r>
            <a:r>
              <a:rPr lang="en-US" sz="2800" dirty="0" smtClean="0">
                <a:solidFill>
                  <a:srgbClr val="FFC000"/>
                </a:solidFill>
                <a:latin typeface="Arial" charset="0"/>
                <a:ea typeface="Arial" charset="0"/>
                <a:cs typeface="Arial" charset="0"/>
              </a:rPr>
              <a:t>:</a:t>
            </a:r>
            <a:endParaRPr lang="en-US" sz="2800" dirty="0">
              <a:solidFill>
                <a:srgbClr val="FFC000"/>
              </a:solidFill>
              <a:latin typeface="Arial" charset="0"/>
              <a:ea typeface="Arial" charset="0"/>
              <a:cs typeface="Arial"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93" y="895350"/>
            <a:ext cx="3810000" cy="2743200"/>
          </a:xfrm>
          <a:prstGeom prst="rect">
            <a:avLst/>
          </a:prstGeom>
        </p:spPr>
      </p:pic>
    </p:spTree>
    <p:extLst>
      <p:ext uri="{BB962C8B-B14F-4D97-AF65-F5344CB8AC3E}">
        <p14:creationId xmlns:p14="http://schemas.microsoft.com/office/powerpoint/2010/main" val="167291198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0"/>
            <a:ext cx="8578611" cy="66675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System calls:</a:t>
            </a:r>
            <a:endParaRPr lang="en-US" sz="2800" dirty="0">
              <a:solidFill>
                <a:srgbClr val="FFC000"/>
              </a:solidFill>
              <a:latin typeface="Arial" charset="0"/>
              <a:ea typeface="Arial" charset="0"/>
              <a:cs typeface="Arial" charset="0"/>
            </a:endParaRPr>
          </a:p>
        </p:txBody>
      </p:sp>
      <p:sp>
        <p:nvSpPr>
          <p:cNvPr id="4" name="TextBox 3"/>
          <p:cNvSpPr txBox="1"/>
          <p:nvPr/>
        </p:nvSpPr>
        <p:spPr>
          <a:xfrm>
            <a:off x="2073142" y="1047750"/>
            <a:ext cx="5105902" cy="3108543"/>
          </a:xfrm>
          <a:prstGeom prst="rect">
            <a:avLst/>
          </a:prstGeom>
          <a:noFill/>
        </p:spPr>
        <p:txBody>
          <a:bodyPr wrap="square" rtlCol="0">
            <a:spAutoFit/>
          </a:bodyPr>
          <a:lstStyle/>
          <a:p>
            <a:pPr algn="l"/>
            <a:r>
              <a:rPr lang="en-US" sz="1400" dirty="0" smtClean="0">
                <a:solidFill>
                  <a:schemeClr val="bg1"/>
                </a:solidFill>
                <a:latin typeface="Arial" charset="0"/>
                <a:ea typeface="Arial" charset="0"/>
                <a:cs typeface="Arial" charset="0"/>
              </a:rPr>
              <a:t>Process A - “</a:t>
            </a:r>
            <a:r>
              <a:rPr lang="en-US" sz="1400" i="1" dirty="0" smtClean="0">
                <a:solidFill>
                  <a:schemeClr val="bg1"/>
                </a:solidFill>
                <a:latin typeface="Arial" charset="0"/>
                <a:ea typeface="Arial" charset="0"/>
                <a:cs typeface="Arial" charset="0"/>
              </a:rPr>
              <a:t>I want to suspend everyone but my own IO to the disk for five seconds while I write this file.</a:t>
            </a:r>
            <a:r>
              <a:rPr lang="en-US" sz="1400" dirty="0" smtClean="0">
                <a:solidFill>
                  <a:schemeClr val="bg1"/>
                </a:solidFill>
                <a:latin typeface="Arial" charset="0"/>
                <a:ea typeface="Arial" charset="0"/>
                <a:cs typeface="Arial" charset="0"/>
              </a:rPr>
              <a:t>”</a:t>
            </a:r>
          </a:p>
          <a:p>
            <a:pPr algn="l"/>
            <a:endParaRPr lang="en-US" sz="1400" dirty="0" smtClean="0">
              <a:solidFill>
                <a:schemeClr val="bg1"/>
              </a:solidFill>
              <a:latin typeface="Arial" charset="0"/>
              <a:ea typeface="Arial" charset="0"/>
              <a:cs typeface="Arial" charset="0"/>
            </a:endParaRPr>
          </a:p>
          <a:p>
            <a:pPr algn="l"/>
            <a:r>
              <a:rPr lang="en-US" sz="1400" dirty="0" smtClean="0">
                <a:solidFill>
                  <a:schemeClr val="bg1"/>
                </a:solidFill>
                <a:latin typeface="Arial" charset="0"/>
                <a:ea typeface="Arial" charset="0"/>
                <a:cs typeface="Arial" charset="0"/>
              </a:rPr>
              <a:t>Kernel: “</a:t>
            </a:r>
            <a:r>
              <a:rPr lang="en-US" sz="1400" i="1" dirty="0" smtClean="0">
                <a:solidFill>
                  <a:schemeClr val="bg1"/>
                </a:solidFill>
                <a:latin typeface="Arial" charset="0"/>
                <a:ea typeface="Arial" charset="0"/>
                <a:cs typeface="Arial" charset="0"/>
              </a:rPr>
              <a:t>Ah, not so fast! Let me check to see if you have the rights to do that!”</a:t>
            </a:r>
          </a:p>
          <a:p>
            <a:pPr algn="l"/>
            <a:endParaRPr lang="en-US" sz="1400" dirty="0">
              <a:solidFill>
                <a:schemeClr val="bg1"/>
              </a:solidFill>
              <a:latin typeface="Arial" charset="0"/>
              <a:ea typeface="Arial" charset="0"/>
              <a:cs typeface="Arial" charset="0"/>
            </a:endParaRPr>
          </a:p>
          <a:p>
            <a:pPr algn="l"/>
            <a:r>
              <a:rPr lang="en-US" sz="1400" dirty="0" smtClean="0">
                <a:solidFill>
                  <a:schemeClr val="bg1"/>
                </a:solidFill>
                <a:latin typeface="Arial" charset="0"/>
                <a:ea typeface="Arial" charset="0"/>
                <a:cs typeface="Arial" charset="0"/>
              </a:rPr>
              <a:t>Allowing any process to have direct access to things that affect the entire system – like suspending the ability of every other process to write to  a disk – is a bad idea.</a:t>
            </a:r>
          </a:p>
          <a:p>
            <a:pPr algn="l"/>
            <a:endParaRPr lang="en-US" sz="1400" dirty="0">
              <a:solidFill>
                <a:schemeClr val="bg1"/>
              </a:solidFill>
              <a:latin typeface="Arial" charset="0"/>
              <a:ea typeface="Arial" charset="0"/>
              <a:cs typeface="Arial" charset="0"/>
            </a:endParaRPr>
          </a:p>
          <a:p>
            <a:pPr algn="l"/>
            <a:r>
              <a:rPr lang="en-US" sz="1400" dirty="0" smtClean="0">
                <a:solidFill>
                  <a:schemeClr val="bg1"/>
                </a:solidFill>
                <a:latin typeface="Arial" charset="0"/>
                <a:ea typeface="Arial" charset="0"/>
                <a:cs typeface="Arial" charset="0"/>
              </a:rPr>
              <a:t>The kernel takes a request – a ”system call” – to suspend disk IO. It checks to see if the process has the permission to do just that. If it does, the kernel will suspend IO access to the disk on the process’ behalf.</a:t>
            </a:r>
          </a:p>
        </p:txBody>
      </p:sp>
    </p:spTree>
    <p:extLst>
      <p:ext uri="{BB962C8B-B14F-4D97-AF65-F5344CB8AC3E}">
        <p14:creationId xmlns:p14="http://schemas.microsoft.com/office/powerpoint/2010/main" val="116147244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0"/>
            <a:ext cx="8578611" cy="66675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System calls:</a:t>
            </a:r>
            <a:endParaRPr lang="en-US" sz="2800" dirty="0">
              <a:solidFill>
                <a:srgbClr val="FFC000"/>
              </a:solidFill>
              <a:latin typeface="Arial" charset="0"/>
              <a:ea typeface="Arial" charset="0"/>
              <a:cs typeface="Arial" charset="0"/>
            </a:endParaRPr>
          </a:p>
        </p:txBody>
      </p:sp>
      <p:sp>
        <p:nvSpPr>
          <p:cNvPr id="4" name="TextBox 3"/>
          <p:cNvSpPr txBox="1"/>
          <p:nvPr/>
        </p:nvSpPr>
        <p:spPr>
          <a:xfrm>
            <a:off x="2073142" y="1047750"/>
            <a:ext cx="5105902" cy="2031325"/>
          </a:xfrm>
          <a:prstGeom prst="rect">
            <a:avLst/>
          </a:prstGeom>
          <a:noFill/>
        </p:spPr>
        <p:txBody>
          <a:bodyPr wrap="square" rtlCol="0">
            <a:spAutoFit/>
          </a:bodyPr>
          <a:lstStyle/>
          <a:p>
            <a:pPr algn="l"/>
            <a:r>
              <a:rPr lang="en-US" sz="1400" b="1" dirty="0" smtClean="0">
                <a:solidFill>
                  <a:schemeClr val="bg1"/>
                </a:solidFill>
                <a:latin typeface="Arial" charset="0"/>
                <a:ea typeface="Arial" charset="0"/>
                <a:cs typeface="Arial" charset="0"/>
              </a:rPr>
              <a:t>Traditional system call categories or groups:</a:t>
            </a:r>
          </a:p>
          <a:p>
            <a:pPr algn="l"/>
            <a:endParaRPr lang="en-US" sz="1400" dirty="0">
              <a:solidFill>
                <a:schemeClr val="bg1"/>
              </a:solidFill>
              <a:latin typeface="Arial" charset="0"/>
              <a:ea typeface="Arial" charset="0"/>
              <a:cs typeface="Arial" charset="0"/>
            </a:endParaRPr>
          </a:p>
          <a:p>
            <a:pPr marL="285750" indent="-285750" algn="l">
              <a:buFont typeface="Arial" charset="0"/>
              <a:buChar char="•"/>
            </a:pPr>
            <a:r>
              <a:rPr lang="en-US" sz="1400" dirty="0" smtClean="0">
                <a:solidFill>
                  <a:schemeClr val="bg1"/>
                </a:solidFill>
                <a:latin typeface="Arial" charset="0"/>
                <a:ea typeface="Arial" charset="0"/>
                <a:cs typeface="Arial" charset="0"/>
              </a:rPr>
              <a:t>Process management</a:t>
            </a:r>
            <a:endParaRPr lang="en-US" sz="1400" dirty="0">
              <a:solidFill>
                <a:schemeClr val="bg1"/>
              </a:solidFill>
              <a:latin typeface="Arial" charset="0"/>
              <a:ea typeface="Arial" charset="0"/>
              <a:cs typeface="Arial" charset="0"/>
            </a:endParaRPr>
          </a:p>
          <a:p>
            <a:pPr marL="285750" indent="-285750" algn="l">
              <a:buFont typeface="Arial" charset="0"/>
              <a:buChar char="•"/>
            </a:pPr>
            <a:r>
              <a:rPr lang="en-US" sz="1400" dirty="0" smtClean="0">
                <a:solidFill>
                  <a:schemeClr val="bg1"/>
                </a:solidFill>
                <a:latin typeface="Arial" charset="0"/>
                <a:ea typeface="Arial" charset="0"/>
                <a:cs typeface="Arial" charset="0"/>
              </a:rPr>
              <a:t>Signals – </a:t>
            </a:r>
            <a:r>
              <a:rPr lang="en-US" sz="1400" dirty="0" err="1" smtClean="0">
                <a:solidFill>
                  <a:schemeClr val="bg1"/>
                </a:solidFill>
                <a:latin typeface="Arial" charset="0"/>
                <a:ea typeface="Arial" charset="0"/>
                <a:cs typeface="Arial" charset="0"/>
              </a:rPr>
              <a:t>nohup</a:t>
            </a:r>
            <a:r>
              <a:rPr lang="en-US" sz="1400" dirty="0" smtClean="0">
                <a:solidFill>
                  <a:schemeClr val="bg1"/>
                </a:solidFill>
                <a:latin typeface="Arial" charset="0"/>
                <a:ea typeface="Arial" charset="0"/>
                <a:cs typeface="Arial" charset="0"/>
              </a:rPr>
              <a:t>, kill, timers, etc</a:t>
            </a:r>
          </a:p>
          <a:p>
            <a:pPr marL="285750" indent="-285750" algn="l">
              <a:buFont typeface="Arial" charset="0"/>
              <a:buChar char="•"/>
            </a:pPr>
            <a:r>
              <a:rPr lang="en-US" sz="1400" dirty="0" smtClean="0">
                <a:solidFill>
                  <a:schemeClr val="bg1"/>
                </a:solidFill>
                <a:latin typeface="Arial" charset="0"/>
                <a:ea typeface="Arial" charset="0"/>
                <a:cs typeface="Arial" charset="0"/>
              </a:rPr>
              <a:t>Files – open, close, read, write, file status</a:t>
            </a:r>
          </a:p>
          <a:p>
            <a:pPr marL="285750" indent="-285750" algn="l">
              <a:buFont typeface="Arial" charset="0"/>
              <a:buChar char="•"/>
            </a:pPr>
            <a:r>
              <a:rPr lang="en-US" sz="1400" dirty="0" smtClean="0">
                <a:solidFill>
                  <a:schemeClr val="bg1"/>
                </a:solidFill>
                <a:latin typeface="Arial" charset="0"/>
                <a:ea typeface="Arial" charset="0"/>
                <a:cs typeface="Arial" charset="0"/>
              </a:rPr>
              <a:t>Directories – creating, deleting, renaming, linking</a:t>
            </a:r>
          </a:p>
          <a:p>
            <a:pPr marL="285750" indent="-285750" algn="l">
              <a:buFont typeface="Arial" charset="0"/>
              <a:buChar char="•"/>
            </a:pPr>
            <a:r>
              <a:rPr lang="en-US" sz="1400" dirty="0" smtClean="0">
                <a:solidFill>
                  <a:schemeClr val="bg1"/>
                </a:solidFill>
                <a:latin typeface="Arial" charset="0"/>
                <a:ea typeface="Arial" charset="0"/>
                <a:cs typeface="Arial" charset="0"/>
              </a:rPr>
              <a:t>Protection mechanisms – reading and changing UIDs / GIDs</a:t>
            </a:r>
          </a:p>
          <a:p>
            <a:pPr marL="285750" indent="-285750" algn="l">
              <a:buFont typeface="Arial" charset="0"/>
              <a:buChar char="•"/>
            </a:pPr>
            <a:r>
              <a:rPr lang="en-US" sz="1400" dirty="0" smtClean="0">
                <a:solidFill>
                  <a:schemeClr val="bg1"/>
                </a:solidFill>
                <a:latin typeface="Arial" charset="0"/>
                <a:ea typeface="Arial" charset="0"/>
                <a:cs typeface="Arial" charset="0"/>
              </a:rPr>
              <a:t>Timers – Timer functions, timer related statistical info</a:t>
            </a:r>
          </a:p>
        </p:txBody>
      </p:sp>
    </p:spTree>
    <p:extLst>
      <p:ext uri="{BB962C8B-B14F-4D97-AF65-F5344CB8AC3E}">
        <p14:creationId xmlns:p14="http://schemas.microsoft.com/office/powerpoint/2010/main" val="8730449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0"/>
            <a:ext cx="8578611" cy="8001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The Linux Kernel – A Comprehensive Overview</a:t>
            </a:r>
            <a:endParaRPr lang="en-US" sz="2800" dirty="0">
              <a:solidFill>
                <a:srgbClr val="FFC000"/>
              </a:solidFill>
              <a:latin typeface="Arial" charset="0"/>
              <a:ea typeface="Arial" charset="0"/>
              <a:cs typeface="Arial"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493" y="800100"/>
            <a:ext cx="5791200" cy="4343400"/>
          </a:xfrm>
          <a:prstGeom prst="rect">
            <a:avLst/>
          </a:prstGeom>
        </p:spPr>
      </p:pic>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itle and Bullets">
  <a:themeElements>
    <a:clrScheme name="">
      <a:dk1>
        <a:srgbClr val="000000"/>
      </a:dk1>
      <a:lt1>
        <a:srgbClr val="FFFFFF"/>
      </a:lt1>
      <a:dk2>
        <a:srgbClr val="000000"/>
      </a:dk2>
      <a:lt2>
        <a:srgbClr val="808080"/>
      </a:lt2>
      <a:accent1>
        <a:srgbClr val="676767"/>
      </a:accent1>
      <a:accent2>
        <a:srgbClr val="333399"/>
      </a:accent2>
      <a:accent3>
        <a:srgbClr val="FFFFFF"/>
      </a:accent3>
      <a:accent4>
        <a:srgbClr val="000000"/>
      </a:accent4>
      <a:accent5>
        <a:srgbClr val="B8B8B8"/>
      </a:accent5>
      <a:accent6>
        <a:srgbClr val="2D2D8A"/>
      </a:accent6>
      <a:hlink>
        <a:srgbClr val="009999"/>
      </a:hlink>
      <a:folHlink>
        <a:srgbClr val="99CC00"/>
      </a:folHlink>
    </a:clrScheme>
    <a:fontScheme name="Title and Bullets">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nd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Default - Panel">
  <a:themeElements>
    <a:clrScheme name="Default - Pan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Pane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Pan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Default - Blank ReInvent">
  <a:themeElements>
    <a:clrScheme name="Default - Blank ReInv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Blank ReInvent">
      <a:majorFont>
        <a:latin typeface="Sketch Gothic Light"/>
        <a:ea typeface="ヒラギノ角ゴ ProN W3"/>
        <a:cs typeface="ヒラギノ角ゴ ProN W3"/>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ReInv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Default - Opening 1">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Default - Opening 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Opening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 Amazon Speaker">
  <a:themeElements>
    <a:clrScheme name="Default - Amazon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Amazon Speaker">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Amazon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copy 1">
  <a:themeElements>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copy 1">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Opening 1">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Default - Opening 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Opening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 1_Title and Content copy 3">
  <a:themeElements>
    <a:clrScheme name="Default - 1_Title and Conten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copy 3">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fault - Guest Speaker">
  <a:themeElements>
    <a:clrScheme name="Default - Guest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Guest Speaker">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Guest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fault - Thank You">
  <a:themeElements>
    <a:clrScheme name="Default - Thank Yo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hank You">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hank Yo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 1_Title and Content copy 1">
  <a:themeElements>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copy 1">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Default - BREAK">
  <a:themeElements>
    <a:clrScheme name="Default - BREA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BREAK">
      <a:majorFont>
        <a:latin typeface="Sketch Gothic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REA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27840</TotalTime>
  <Pages>0</Pages>
  <Words>416</Words>
  <Characters>0</Characters>
  <Application>Microsoft Macintosh PowerPoint</Application>
  <PresentationFormat>On-screen Show (16:9)</PresentationFormat>
  <Lines>0</Lines>
  <Paragraphs>44</Paragraphs>
  <Slides>13</Slides>
  <Notes>13</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13</vt:i4>
      </vt:variant>
    </vt:vector>
  </HeadingPairs>
  <TitlesOfParts>
    <vt:vector size="34" baseType="lpstr">
      <vt:lpstr>Arial Bold</vt:lpstr>
      <vt:lpstr>Gill Sans</vt:lpstr>
      <vt:lpstr>ＭＳ Ｐゴシック</vt:lpstr>
      <vt:lpstr>Sketch Gothic Bold</vt:lpstr>
      <vt:lpstr>Sketch Gothic Light</vt:lpstr>
      <vt:lpstr>Wingdings</vt:lpstr>
      <vt:lpstr>ヒラギノ角ゴ ProN W3</vt:lpstr>
      <vt:lpstr>ヒラギノ角ゴ ProN W6</vt:lpstr>
      <vt:lpstr>Arial</vt:lpstr>
      <vt:lpstr>Title and Bullets</vt:lpstr>
      <vt:lpstr>Default - Amazon Speaker</vt:lpstr>
      <vt:lpstr>Default - 1_Title and Content copy 1</vt:lpstr>
      <vt:lpstr>Default - Opening 1</vt:lpstr>
      <vt:lpstr>Default - 1_Title and Content copy 3</vt:lpstr>
      <vt:lpstr>Default - Guest Speaker</vt:lpstr>
      <vt:lpstr>Default - Thank You</vt:lpstr>
      <vt:lpstr>Default - 1_Title and Content copy 1</vt:lpstr>
      <vt:lpstr>Default - BREAK</vt:lpstr>
      <vt:lpstr>Default - Panel</vt:lpstr>
      <vt:lpstr>Default - Blank ReInvent</vt:lpstr>
      <vt:lpstr>Default - Opening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AWS</dc:creator>
  <dc:description>Template Designer: peteh@amazon.com
Event Date: November 27, 28, 29, 2012
Event Location: The Venitian - Las Vegas, NV</dc:description>
  <cp:lastModifiedBy>Microsoft Office User</cp:lastModifiedBy>
  <cp:revision>397</cp:revision>
  <cp:lastPrinted>2015-11-01T21:02:24Z</cp:lastPrinted>
  <dcterms:modified xsi:type="dcterms:W3CDTF">2016-11-30T20:25:30Z</dcterms:modified>
</cp:coreProperties>
</file>